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4" r:id="rId5"/>
  </p:sldMasterIdLst>
  <p:notesMasterIdLst>
    <p:notesMasterId r:id="rId21"/>
  </p:notesMasterIdLst>
  <p:sldIdLst>
    <p:sldId id="2909" r:id="rId6"/>
    <p:sldId id="2918" r:id="rId7"/>
    <p:sldId id="2933" r:id="rId8"/>
    <p:sldId id="1019" r:id="rId9"/>
    <p:sldId id="2919" r:id="rId10"/>
    <p:sldId id="1010" r:id="rId11"/>
    <p:sldId id="2936" r:id="rId12"/>
    <p:sldId id="2911" r:id="rId13"/>
    <p:sldId id="2912" r:id="rId14"/>
    <p:sldId id="2913" r:id="rId15"/>
    <p:sldId id="2914" r:id="rId16"/>
    <p:sldId id="2916" r:id="rId17"/>
    <p:sldId id="2917" r:id="rId18"/>
    <p:sldId id="2937" r:id="rId19"/>
    <p:sldId id="969" r:id="rId20"/>
  </p:sldIdLst>
  <p:sldSz cx="9144000" cy="5156200"/>
  <p:notesSz cx="9144000" cy="51562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KPMG Bold" panose="020B0803030202040204" pitchFamily="34" charset="0"/>
      <p:bold r:id="rId28"/>
      <p:boldItalic r:id="rId2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D8A319-0A3A-30EC-03D6-E47AF8DCCF2D}" name="Stecchezzini, Edoardo" initials="SE" userId="S::estecchezzini@KPMG.IT::c23929c6-ef98-448c-8832-431862317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B8E5"/>
    <a:srgbClr val="1F497D"/>
    <a:srgbClr val="F18D2B"/>
    <a:srgbClr val="FFFFFF"/>
    <a:srgbClr val="000000"/>
    <a:srgbClr val="00ADE2"/>
    <a:srgbClr val="6666FF"/>
    <a:srgbClr val="4BACC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431" autoAdjust="0"/>
  </p:normalViewPr>
  <p:slideViewPr>
    <p:cSldViewPr snapToGrid="0">
      <p:cViewPr varScale="1">
        <p:scale>
          <a:sx n="104" d="100"/>
          <a:sy n="104" d="100"/>
        </p:scale>
        <p:origin x="658" y="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ECCA8-BFC1-AE48-8B86-58A26559193F}" type="datetimeFigureOut">
              <a:rPr lang="it-IT" smtClean="0"/>
              <a:t>22/05/2023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4525"/>
            <a:ext cx="3086100" cy="1739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2481263"/>
            <a:ext cx="7315200" cy="2030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489743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9743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9F7E1-331F-B943-A729-8802D86CF6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47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879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1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12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187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58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341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829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89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724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biennio ‘21-’22 sono stati banditi 39 mila posti. Di Questi, c.a. il 15% è rimasto vacante, di questi il 38% per professionalità tecnico/specialistiche. C’è quindi una difficoltà generale a soddisfare il fabbisogno degli Enti.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19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9F7E1-331F-B943-A729-8802D86CF6D5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824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8422"/>
            <a:ext cx="7772400" cy="1082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7472"/>
            <a:ext cx="6400800" cy="128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08B8-0248-4FAA-BE65-59A7175DB057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B1352CC6-46CA-47AF-8CD7-0B0E3FE8D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90" y="241300"/>
            <a:ext cx="8079990" cy="5156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324800"/>
            <a:ext cx="7639200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909440"/>
            <a:ext cx="37260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5600" y="909440"/>
            <a:ext cx="37260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Immagine 8">
            <a:extLst>
              <a:ext uri="{FF2B5EF4-FFF2-40B4-BE49-F238E27FC236}">
                <a16:creationId xmlns:a16="http://schemas.microsoft.com/office/drawing/2014/main" id="{3D337A39-5232-7765-40C5-B56B6552C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3" y="325483"/>
            <a:ext cx="7635875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Immagine 8">
            <a:extLst>
              <a:ext uri="{FF2B5EF4-FFF2-40B4-BE49-F238E27FC236}">
                <a16:creationId xmlns:a16="http://schemas.microsoft.com/office/drawing/2014/main" id="{9499BA6A-4F09-7058-49F3-10BA56601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748863" y="1105585"/>
            <a:ext cx="4762508" cy="331638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2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6135" y="1323213"/>
            <a:ext cx="4324487" cy="218299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6135" y="3572915"/>
            <a:ext cx="4324487" cy="613967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57" y="279173"/>
            <a:ext cx="685800" cy="2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30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748857" y="1105585"/>
            <a:ext cx="2290267" cy="331638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2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6132" y="1323214"/>
            <a:ext cx="1865450" cy="2180757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56132" y="3572915"/>
            <a:ext cx="1865451" cy="613338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57" y="279173"/>
            <a:ext cx="685800" cy="2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7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2554286" y="279173"/>
            <a:ext cx="5845574" cy="40705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2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54138" y="3541586"/>
            <a:ext cx="5445479" cy="609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3346" y="478785"/>
            <a:ext cx="5445479" cy="2970546"/>
          </a:xfrm>
        </p:spPr>
        <p:txBody>
          <a:bodyPr/>
          <a:lstStyle>
            <a:lvl1pPr>
              <a:defRPr lang="en-GB" sz="495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 text only</a:t>
            </a:r>
          </a:p>
        </p:txBody>
      </p:sp>
    </p:spTree>
    <p:extLst>
      <p:ext uri="{BB962C8B-B14F-4D97-AF65-F5344CB8AC3E}">
        <p14:creationId xmlns:p14="http://schemas.microsoft.com/office/powerpoint/2010/main" val="1275996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748859" y="0"/>
            <a:ext cx="683549" cy="1116683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>
                <a:latin typeface="Calibri Light" panose="020F0302020204030204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>
                <a:latin typeface="Calibri Light" panose="020F0302020204030204" pitchFamily="34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>
                <a:latin typeface="Calibri Light" panose="020F0302020204030204" pitchFamily="34" charset="0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5576841" y="279173"/>
            <a:ext cx="2823019" cy="407197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2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695" y="3541586"/>
            <a:ext cx="2422132" cy="609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6695" y="478785"/>
            <a:ext cx="2422132" cy="2970546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57" y="279173"/>
            <a:ext cx="685800" cy="27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AE16F-D314-4D01-88B2-AFDB255BF9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87" y="203915"/>
            <a:ext cx="971536" cy="4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9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8858" y="1104007"/>
            <a:ext cx="4413789" cy="3073550"/>
          </a:xfrm>
          <a:solidFill>
            <a:schemeClr val="accent1"/>
          </a:solidFill>
        </p:spPr>
        <p:txBody>
          <a:bodyPr anchor="ctr"/>
          <a:lstStyle>
            <a:lvl1pPr algn="ctr">
              <a:defRPr sz="751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753" y="1104008"/>
            <a:ext cx="2663390" cy="232931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36472" y="849239"/>
            <a:ext cx="683549" cy="27917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GB" sz="1351">
              <a:latin typeface="Calibri Light" panose="020F030202020403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36472" y="1407581"/>
            <a:ext cx="683549" cy="27917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GB" sz="1351">
              <a:latin typeface="Calibri Light" panose="020F030202020403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736472" y="3568554"/>
            <a:ext cx="2663390" cy="609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5510" y="279173"/>
            <a:ext cx="685800" cy="2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8859" y="279174"/>
            <a:ext cx="2795714" cy="405418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51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7434" y="1093033"/>
            <a:ext cx="3976442" cy="259104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546895" y="462366"/>
            <a:ext cx="683549" cy="27917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GB" sz="1351">
              <a:latin typeface="Calibri Light" panose="020F030202020403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4117434" y="3724355"/>
            <a:ext cx="3976442" cy="609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8671" y="279173"/>
            <a:ext cx="685800" cy="2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88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48859" y="849239"/>
            <a:ext cx="683549" cy="27917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GB" sz="1351">
              <a:latin typeface="Calibri Light" panose="020F030202020403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48859" y="1407581"/>
            <a:ext cx="683549" cy="27917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GB" sz="1351">
              <a:latin typeface="Calibri Light" panose="020F0302020204030204" pitchFamily="34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686979" y="1094988"/>
            <a:ext cx="4712887" cy="3281827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51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8858" y="1094992"/>
            <a:ext cx="2381150" cy="2577155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858" y="3764530"/>
            <a:ext cx="2381150" cy="609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57" y="279173"/>
            <a:ext cx="685800" cy="2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9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8861" y="1094991"/>
            <a:ext cx="3937103" cy="2588386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48859" y="462366"/>
            <a:ext cx="683549" cy="27917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48859" y="1020707"/>
            <a:ext cx="683549" cy="27917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48861" y="3764529"/>
            <a:ext cx="3937103" cy="609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571728" y="279172"/>
            <a:ext cx="2823417" cy="409435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51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57" y="279173"/>
            <a:ext cx="685800" cy="276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6A1113-30AD-4DAA-9511-032D2CD0D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87" y="203915"/>
            <a:ext cx="971536" cy="4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9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F5AC-DDC1-4D94-834F-38EBD84DCBEB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4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8209958" y="4711855"/>
            <a:ext cx="181864" cy="11233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1" smtClean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pPr algn="r"/>
              <a:t>‹#›</a:t>
            </a:fld>
            <a:endParaRPr lang="en-GB" sz="75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269" y="4711856"/>
            <a:ext cx="3467300" cy="139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2" kern="1200" noProof="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8196411" y="4711855"/>
            <a:ext cx="0" cy="1123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752400" y="4711853"/>
            <a:ext cx="363624" cy="146390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78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6523" y="1000059"/>
            <a:ext cx="7648677" cy="3418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75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909" y="1278309"/>
            <a:ext cx="7650956" cy="3140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276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909" y="1278309"/>
            <a:ext cx="7650956" cy="31402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271457" indent="-135726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8209958" y="4711855"/>
            <a:ext cx="181864" cy="11233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1" smtClean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pPr algn="r"/>
              <a:t>‹#›</a:t>
            </a:fld>
            <a:endParaRPr lang="en-GB" sz="75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269" y="4711856"/>
            <a:ext cx="3467300" cy="139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2" kern="1200" noProof="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  <a:endParaRPr lang="en-GB" sz="452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8196411" y="4711855"/>
            <a:ext cx="0" cy="1123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752400" y="4711853"/>
            <a:ext cx="363624" cy="146390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9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8209958" y="4711855"/>
            <a:ext cx="181864" cy="11233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1" smtClean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pPr algn="r"/>
              <a:t>‹#›</a:t>
            </a:fld>
            <a:endParaRPr lang="en-GB" sz="75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269" y="4711856"/>
            <a:ext cx="3467300" cy="139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2" kern="1200" noProof="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8196411" y="4711855"/>
            <a:ext cx="0" cy="1123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805" y="1000058"/>
            <a:ext cx="7650956" cy="34183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752400" y="4711853"/>
            <a:ext cx="363624" cy="146390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86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000059"/>
            <a:ext cx="3726000" cy="3418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5600" y="1000059"/>
            <a:ext cx="3726000" cy="3418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26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8209958" y="4711855"/>
            <a:ext cx="181864" cy="11233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1" smtClean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pPr algn="r"/>
              <a:t>‹#›</a:t>
            </a:fld>
            <a:endParaRPr lang="en-GB" sz="75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269" y="4711856"/>
            <a:ext cx="3467300" cy="139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2" kern="1200" noProof="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8196411" y="4711855"/>
            <a:ext cx="0" cy="1123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802" y="1000058"/>
            <a:ext cx="3726000" cy="34183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5602" y="1000058"/>
            <a:ext cx="3726656" cy="34183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752400" y="4711853"/>
            <a:ext cx="363624" cy="146390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2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000058"/>
            <a:ext cx="3726000" cy="3418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65600" y="1000058"/>
            <a:ext cx="3726000" cy="341852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9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000986"/>
            <a:ext cx="7646400" cy="1605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752400" y="2813528"/>
            <a:ext cx="7646400" cy="160576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5926"/>
            <a:ext cx="3977640" cy="3403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5926"/>
            <a:ext cx="3977640" cy="3403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3138-75CC-45A6-A5F1-EC5896418DAD}" type="datetime1">
              <a:rPr lang="en-US" smtClean="0"/>
              <a:t>5/22/2023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665600" y="1000058"/>
            <a:ext cx="3726000" cy="341852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1000058"/>
            <a:ext cx="3726000" cy="341852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53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380661" y="2813525"/>
            <a:ext cx="2390400" cy="160505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2813525"/>
            <a:ext cx="2390400" cy="160505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000986"/>
            <a:ext cx="2390400" cy="1605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08919" y="2813525"/>
            <a:ext cx="2390400" cy="160505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380661" y="1000986"/>
            <a:ext cx="2390400" cy="1605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08919" y="1000986"/>
            <a:ext cx="2390400" cy="1605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2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2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01739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51078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00416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52405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01744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51081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00420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49759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49755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18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402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1739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1078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416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405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1744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1081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420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9759" y="1001401"/>
            <a:ext cx="1451372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49755" y="1456123"/>
            <a:ext cx="1296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455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9144000" cy="20195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en-US" sz="1125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511053"/>
            <a:ext cx="1198960" cy="2907524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40450" y="1511053"/>
            <a:ext cx="1198960" cy="2907524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328497" y="1511053"/>
            <a:ext cx="1198960" cy="2907524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16544" y="1511053"/>
            <a:ext cx="1198960" cy="2907524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2641" y="1511053"/>
            <a:ext cx="1198960" cy="2907524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04591" y="1511053"/>
            <a:ext cx="1198960" cy="2907524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1"/>
            </a:lvl1pPr>
            <a:lvl2pPr algn="l">
              <a:defRPr sz="1051"/>
            </a:lvl2pPr>
            <a:lvl3pPr algn="l">
              <a:defRPr sz="1051"/>
            </a:lvl3pPr>
            <a:lvl4pPr algn="l">
              <a:defRPr sz="1051"/>
            </a:lvl4pPr>
            <a:lvl5pPr algn="l"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522" y="1000211"/>
            <a:ext cx="7639051" cy="43345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844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456126"/>
            <a:ext cx="1647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95331" y="1456126"/>
            <a:ext cx="1647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38262" y="1456126"/>
            <a:ext cx="1647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581194" y="1456126"/>
            <a:ext cx="1647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52405" y="1001401"/>
            <a:ext cx="1818665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5337" y="1001401"/>
            <a:ext cx="1818665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38268" y="1001401"/>
            <a:ext cx="1818665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81200" y="1001401"/>
            <a:ext cx="1818665" cy="45472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375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400" y="1456126"/>
            <a:ext cx="1647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5331" y="1456126"/>
            <a:ext cx="1647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38262" y="1456126"/>
            <a:ext cx="1647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1194" y="1456126"/>
            <a:ext cx="1647000" cy="296245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405" y="1001401"/>
            <a:ext cx="1818665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5337" y="1001401"/>
            <a:ext cx="1818665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8268" y="1001401"/>
            <a:ext cx="1818665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1200" y="1001401"/>
            <a:ext cx="1818665" cy="45472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51">
                <a:solidFill>
                  <a:schemeClr val="bg1"/>
                </a:solidFill>
              </a:defRPr>
            </a:lvl3pPr>
            <a:lvl4pPr>
              <a:defRPr sz="1051">
                <a:solidFill>
                  <a:schemeClr val="bg1"/>
                </a:solidFill>
              </a:defRPr>
            </a:lvl4pPr>
            <a:lvl5pPr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907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52514" y="1000208"/>
            <a:ext cx="3725764" cy="1603410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200">
                <a:latin typeface="Calibri Light" panose="020F0302020204030204" pitchFamily="34" charset="0"/>
              </a:defRPr>
            </a:lvl1pPr>
            <a:lvl2pPr>
              <a:defRPr sz="1200">
                <a:latin typeface="Calibri Light" panose="020F0302020204030204" pitchFamily="34" charset="0"/>
              </a:defRPr>
            </a:lvl2pPr>
            <a:lvl3pPr>
              <a:defRPr sz="1200">
                <a:latin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674194" y="1000208"/>
            <a:ext cx="3728043" cy="1603410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200">
                <a:latin typeface="Calibri Light" panose="020F0302020204030204" pitchFamily="34" charset="0"/>
              </a:defRPr>
            </a:lvl1pPr>
            <a:lvl2pPr>
              <a:defRPr sz="1200">
                <a:latin typeface="Calibri Light" panose="020F0302020204030204" pitchFamily="34" charset="0"/>
              </a:defRPr>
            </a:lvl2pPr>
            <a:lvl3pPr>
              <a:defRPr sz="1200">
                <a:latin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14" y="2817567"/>
            <a:ext cx="3725764" cy="1603410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200">
                <a:latin typeface="Calibri Light" panose="020F0302020204030204" pitchFamily="34" charset="0"/>
              </a:defRPr>
            </a:lvl1pPr>
            <a:lvl2pPr>
              <a:defRPr sz="1200">
                <a:latin typeface="Calibri Light" panose="020F0302020204030204" pitchFamily="34" charset="0"/>
              </a:defRPr>
            </a:lvl2pPr>
            <a:lvl3pPr>
              <a:defRPr sz="1200">
                <a:latin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674194" y="2817567"/>
            <a:ext cx="3728043" cy="1603410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200">
                <a:latin typeface="Calibri Light" panose="020F0302020204030204" pitchFamily="34" charset="0"/>
              </a:defRPr>
            </a:lvl1pPr>
            <a:lvl2pPr>
              <a:defRPr sz="1200">
                <a:latin typeface="Calibri Light" panose="020F0302020204030204" pitchFamily="34" charset="0"/>
              </a:defRPr>
            </a:lvl2pPr>
            <a:lvl3pPr>
              <a:defRPr sz="1200">
                <a:latin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428384" y="1914235"/>
            <a:ext cx="2287238" cy="159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05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892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293723"/>
            <a:ext cx="3726000" cy="312485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001401"/>
            <a:ext cx="3726000" cy="29232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77031" y="1293723"/>
            <a:ext cx="3726000" cy="312485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77031" y="1001401"/>
            <a:ext cx="3726000" cy="29232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85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293724"/>
            <a:ext cx="3726000" cy="1312887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001401"/>
            <a:ext cx="3726000" cy="29232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77031" y="1293724"/>
            <a:ext cx="3726000" cy="1312887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77031" y="1001401"/>
            <a:ext cx="3726000" cy="29232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52400" y="3105691"/>
            <a:ext cx="3726000" cy="1312887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752400" y="2813369"/>
            <a:ext cx="3726000" cy="29232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77031" y="3105691"/>
            <a:ext cx="3726000" cy="1312887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77031" y="2813369"/>
            <a:ext cx="3726000" cy="29232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7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1">
            <a:extLst>
              <a:ext uri="{FF2B5EF4-FFF2-40B4-BE49-F238E27FC236}">
                <a16:creationId xmlns:a16="http://schemas.microsoft.com/office/drawing/2014/main" id="{2F163039-8573-47EA-B8CC-4AA5E7EE8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06900"/>
            <a:ext cx="9144000" cy="7239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7B6A-A456-4523-B230-AFA77B947793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Immagine 10">
            <a:extLst>
              <a:ext uri="{FF2B5EF4-FFF2-40B4-BE49-F238E27FC236}">
                <a16:creationId xmlns:a16="http://schemas.microsoft.com/office/drawing/2014/main" id="{405B8E0F-7F75-4BB2-8AF8-13765AB9A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08082"/>
            <a:ext cx="1574380" cy="3516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8209958" y="4711855"/>
            <a:ext cx="181864" cy="11233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1" smtClean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pPr algn="r"/>
              <a:t>‹#›</a:t>
            </a:fld>
            <a:endParaRPr lang="en-GB" sz="75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14269" y="4711856"/>
            <a:ext cx="3467300" cy="139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2" kern="1200" noProof="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8196411" y="4711855"/>
            <a:ext cx="0" cy="1123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2400" y="1293724"/>
            <a:ext cx="3726000" cy="1312887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2400" y="1001401"/>
            <a:ext cx="3726000" cy="29232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77031" y="1293724"/>
            <a:ext cx="3726000" cy="1312887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77031" y="1001401"/>
            <a:ext cx="3726000" cy="29232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2400" y="3105691"/>
            <a:ext cx="3726000" cy="1312887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2400" y="2813369"/>
            <a:ext cx="3726000" cy="29232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77031" y="3105691"/>
            <a:ext cx="3726000" cy="1312887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7031" y="2813369"/>
            <a:ext cx="3726000" cy="29232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752400" y="4711853"/>
            <a:ext cx="363624" cy="146390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54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748863" y="730466"/>
            <a:ext cx="5296340" cy="368811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2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7" y="1803394"/>
            <a:ext cx="3939300" cy="1779783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97" y="3788608"/>
            <a:ext cx="3939300" cy="387542"/>
          </a:xfrm>
        </p:spPr>
        <p:txBody>
          <a:bodyPr wrap="square" anchor="b">
            <a:spAutoFit/>
          </a:bodyPr>
          <a:lstStyle>
            <a:lvl1pPr>
              <a:defRPr sz="1051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7397" y="857166"/>
            <a:ext cx="812007" cy="6109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281664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748863" y="730466"/>
            <a:ext cx="5296340" cy="368811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2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7" y="3788608"/>
            <a:ext cx="3939300" cy="387542"/>
          </a:xfrm>
        </p:spPr>
        <p:txBody>
          <a:bodyPr wrap="square" anchor="b">
            <a:spAutoFit/>
          </a:bodyPr>
          <a:lstStyle>
            <a:lvl1pPr>
              <a:defRPr sz="1051">
                <a:solidFill>
                  <a:schemeClr val="accent2"/>
                </a:solidFill>
              </a:defRPr>
            </a:lvl1pPr>
            <a:lvl2pPr>
              <a:defRPr sz="1051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397" y="857166"/>
            <a:ext cx="812007" cy="6109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1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7" y="1803394"/>
            <a:ext cx="3939300" cy="1779783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72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748863" y="730466"/>
            <a:ext cx="5296340" cy="368811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2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7" y="1803394"/>
            <a:ext cx="3939300" cy="1779783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7" y="3788608"/>
            <a:ext cx="3939300" cy="387542"/>
          </a:xfrm>
        </p:spPr>
        <p:txBody>
          <a:bodyPr wrap="square" anchor="b">
            <a:spAutoFit/>
          </a:bodyPr>
          <a:lstStyle>
            <a:lvl1pPr>
              <a:defRPr sz="1051">
                <a:solidFill>
                  <a:schemeClr val="accent2"/>
                </a:solidFill>
              </a:defRPr>
            </a:lvl1pPr>
            <a:lvl2pPr>
              <a:defRPr sz="1051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397" y="857166"/>
            <a:ext cx="812007" cy="6109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1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44853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759" y="2783395"/>
            <a:ext cx="4995000" cy="1385729"/>
          </a:xfrm>
        </p:spPr>
        <p:txBody>
          <a:bodyPr anchor="b"/>
          <a:lstStyle>
            <a:lvl1pPr>
              <a:spcAft>
                <a:spcPts val="751"/>
              </a:spcAft>
              <a:defRPr sz="676" b="0">
                <a:solidFill>
                  <a:schemeClr val="bg1"/>
                </a:solidFill>
              </a:defRPr>
            </a:lvl1pPr>
            <a:lvl2pPr>
              <a:spcAft>
                <a:spcPts val="751"/>
              </a:spcAft>
              <a:defRPr sz="676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764" y="2520184"/>
            <a:ext cx="1808804" cy="89518"/>
          </a:xfrm>
        </p:spPr>
        <p:txBody>
          <a:bodyPr/>
          <a:lstStyle>
            <a:lvl1pPr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buFontTx/>
              <a:buNone/>
              <a:defRPr sz="676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676" b="0">
                <a:solidFill>
                  <a:schemeClr val="bg1">
                    <a:lumMod val="65000"/>
                  </a:schemeClr>
                </a:solidFill>
              </a:defRPr>
            </a:lvl3pPr>
            <a:lvl4pPr marL="259196" indent="0">
              <a:buFontTx/>
              <a:buNone/>
              <a:defRPr sz="676" b="0">
                <a:solidFill>
                  <a:schemeClr val="bg1">
                    <a:lumMod val="65000"/>
                  </a:schemeClr>
                </a:solidFill>
              </a:defRPr>
            </a:lvl4pPr>
            <a:lvl5pPr marL="404990" indent="0">
              <a:buFontTx/>
              <a:buNone/>
              <a:defRPr sz="676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748857" y="2166486"/>
            <a:ext cx="1517400" cy="276649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857" y="279173"/>
            <a:ext cx="685800" cy="2769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FA4F5F-96D3-44B3-B2C6-148E7593BD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87" y="203915"/>
            <a:ext cx="971536" cy="4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759" y="2783395"/>
            <a:ext cx="4995000" cy="1385729"/>
          </a:xfrm>
        </p:spPr>
        <p:txBody>
          <a:bodyPr anchor="b"/>
          <a:lstStyle>
            <a:lvl1pPr>
              <a:spcAft>
                <a:spcPts val="751"/>
              </a:spcAft>
              <a:defRPr sz="676" b="0">
                <a:solidFill>
                  <a:schemeClr val="accent2"/>
                </a:solidFill>
              </a:defRPr>
            </a:lvl1pPr>
            <a:lvl2pPr>
              <a:spcAft>
                <a:spcPts val="751"/>
              </a:spcAft>
              <a:defRPr sz="676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764" y="2520184"/>
            <a:ext cx="1808804" cy="89518"/>
          </a:xfrm>
        </p:spPr>
        <p:txBody>
          <a:bodyPr/>
          <a:lstStyle>
            <a:lvl1pPr>
              <a:buFontTx/>
              <a:buNone/>
              <a:defRPr sz="900" b="1">
                <a:solidFill>
                  <a:schemeClr val="accent2"/>
                </a:solidFill>
              </a:defRPr>
            </a:lvl1pPr>
            <a:lvl2pPr>
              <a:buFontTx/>
              <a:buNone/>
              <a:defRPr sz="676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676" b="0">
                <a:solidFill>
                  <a:schemeClr val="bg1">
                    <a:lumMod val="65000"/>
                  </a:schemeClr>
                </a:solidFill>
              </a:defRPr>
            </a:lvl3pPr>
            <a:lvl4pPr marL="259196" indent="0">
              <a:buFontTx/>
              <a:buNone/>
              <a:defRPr sz="676" b="0">
                <a:solidFill>
                  <a:schemeClr val="bg1">
                    <a:lumMod val="65000"/>
                  </a:schemeClr>
                </a:solidFill>
              </a:defRPr>
            </a:lvl4pPr>
            <a:lvl5pPr marL="404990" indent="0">
              <a:buFontTx/>
              <a:buNone/>
              <a:defRPr sz="676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748857" y="2166486"/>
            <a:ext cx="1517400" cy="276649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857" y="279173"/>
            <a:ext cx="685800" cy="276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B06F3-3F86-4020-9150-73991191FE0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87" y="203915"/>
            <a:ext cx="971536" cy="4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05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748765" y="1689064"/>
            <a:ext cx="629711" cy="309180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30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73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748765" y="1302190"/>
            <a:ext cx="629711" cy="30918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0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51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748765" y="2075938"/>
            <a:ext cx="629711" cy="309180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35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748765" y="2462812"/>
            <a:ext cx="629711" cy="309180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172</a:t>
            </a:r>
          </a:p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234</a:t>
            </a:r>
          </a:p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244640" y="1302570"/>
            <a:ext cx="629711" cy="309180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118</a:t>
            </a:r>
          </a:p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210</a:t>
            </a:r>
          </a:p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737912" y="1000210"/>
            <a:ext cx="1023035" cy="115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52"/>
              </a:spcAft>
            </a:pPr>
            <a:r>
              <a:rPr lang="en-US" sz="751" b="1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748765" y="2847050"/>
            <a:ext cx="629711" cy="309180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0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184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748765" y="3233921"/>
            <a:ext cx="629711" cy="309180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114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19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748765" y="3615989"/>
            <a:ext cx="629711" cy="309180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253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52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441263" y="2144962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441263" y="1376482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441263" y="2529201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2937135" y="1366326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441263" y="1760723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441263" y="2912976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441263" y="3297216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441263" y="3681458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249734" y="1686429"/>
            <a:ext cx="629711" cy="309180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81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13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249734" y="2073303"/>
            <a:ext cx="629711" cy="309180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180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151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244638" y="1000210"/>
            <a:ext cx="1459761" cy="231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52"/>
              </a:spcAft>
            </a:pPr>
            <a:r>
              <a:rPr lang="en-US" sz="751" b="1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249734" y="2460177"/>
            <a:ext cx="629711" cy="309180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171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13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249734" y="2847051"/>
            <a:ext cx="629711" cy="309180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255</a:t>
            </a:r>
          </a:p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163</a:t>
            </a:r>
          </a:p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249734" y="3233924"/>
            <a:ext cx="629711" cy="309180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9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142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249734" y="3615991"/>
            <a:ext cx="629711" cy="309180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0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192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249734" y="4002864"/>
            <a:ext cx="629711" cy="309180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accent3"/>
                </a:solidFill>
                <a:latin typeface="Calibri Light" panose="020F0302020204030204" pitchFamily="34" charset="0"/>
              </a:rPr>
              <a:t>99</a:t>
            </a:r>
          </a:p>
          <a:p>
            <a:pPr algn="ctr"/>
            <a:r>
              <a:rPr lang="en-GB" sz="602" dirty="0">
                <a:solidFill>
                  <a:schemeClr val="accent3"/>
                </a:solidFill>
                <a:latin typeface="Calibri Light" panose="020F0302020204030204" pitchFamily="34" charset="0"/>
              </a:rPr>
              <a:t>235</a:t>
            </a:r>
          </a:p>
          <a:p>
            <a:pPr algn="ctr"/>
            <a:r>
              <a:rPr lang="en-GB" sz="602" dirty="0">
                <a:solidFill>
                  <a:schemeClr val="accent3"/>
                </a:solidFill>
                <a:latin typeface="Calibri Light" panose="020F0302020204030204" pitchFamily="34" charset="0"/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2978565" y="1760724"/>
            <a:ext cx="940496" cy="2483673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2"/>
                </a:spcAft>
              </a:pPr>
              <a:r>
                <a:rPr lang="en-GB" sz="751" dirty="0">
                  <a:latin typeface="Calibri Light" panose="020F0302020204030204" pitchFamily="34" charset="0"/>
                </a:rPr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2"/>
                </a:spcAft>
              </a:pPr>
              <a:r>
                <a:rPr lang="en-GB" sz="751" dirty="0">
                  <a:latin typeface="Calibri Light" panose="020F0302020204030204" pitchFamily="34" charset="0"/>
                </a:rPr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2"/>
                </a:spcAft>
              </a:pPr>
              <a:r>
                <a:rPr lang="en-GB" sz="751" dirty="0">
                  <a:latin typeface="Calibri Light" panose="020F0302020204030204" pitchFamily="34" charset="0"/>
                </a:rPr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2"/>
                </a:spcAft>
              </a:pPr>
              <a:r>
                <a:rPr lang="en-GB" sz="751" dirty="0">
                  <a:latin typeface="Calibri Light" panose="020F0302020204030204" pitchFamily="34" charset="0"/>
                </a:rPr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2"/>
                </a:spcAft>
              </a:pPr>
              <a:r>
                <a:rPr lang="en-GB" sz="751" dirty="0">
                  <a:latin typeface="Calibri Light" panose="020F0302020204030204" pitchFamily="34" charset="0"/>
                </a:rPr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2"/>
                </a:spcAft>
              </a:pPr>
              <a:r>
                <a:rPr lang="en-GB" sz="751" dirty="0">
                  <a:latin typeface="Calibri Light" panose="020F0302020204030204" pitchFamily="34" charset="0"/>
                </a:rPr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2"/>
                </a:spcAft>
              </a:pPr>
              <a:r>
                <a:rPr lang="en-GB" sz="751" dirty="0">
                  <a:latin typeface="Calibri Light" panose="020F0302020204030204" pitchFamily="34" charset="0"/>
                </a:rPr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3924157" y="1302190"/>
            <a:ext cx="629711" cy="30918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51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51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3924157" y="1689064"/>
            <a:ext cx="629711" cy="30918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102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102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102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102</a:t>
            </a:r>
          </a:p>
          <a:p>
            <a:pPr algn="ctr"/>
            <a:endParaRPr lang="en-GB" sz="602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3919062" y="1000210"/>
            <a:ext cx="1158921" cy="231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52"/>
              </a:spcAft>
            </a:pPr>
            <a:r>
              <a:rPr lang="en-US" sz="751" b="1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3924157" y="2075938"/>
            <a:ext cx="629711" cy="309180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152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152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3924157" y="2462812"/>
            <a:ext cx="629711" cy="3091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178</a:t>
            </a:r>
          </a:p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178</a:t>
            </a:r>
          </a:p>
          <a:p>
            <a:pPr algn="ctr"/>
            <a:r>
              <a:rPr lang="en-GB" sz="602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3924157" y="2849684"/>
            <a:ext cx="629711" cy="3091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tx1"/>
                </a:solidFill>
                <a:latin typeface="Calibri Light" panose="020F0302020204030204" pitchFamily="34" charset="0"/>
              </a:rPr>
              <a:t>229</a:t>
            </a:r>
          </a:p>
          <a:p>
            <a:pPr algn="ctr"/>
            <a:r>
              <a:rPr lang="en-GB" sz="602" dirty="0">
                <a:solidFill>
                  <a:schemeClr val="tx1"/>
                </a:solidFill>
                <a:latin typeface="Calibri Light" panose="020F0302020204030204" pitchFamily="34" charset="0"/>
              </a:rPr>
              <a:t>229</a:t>
            </a:r>
          </a:p>
          <a:p>
            <a:pPr algn="ctr"/>
            <a:r>
              <a:rPr lang="en-GB" sz="602" dirty="0">
                <a:solidFill>
                  <a:schemeClr val="tx1"/>
                </a:solidFill>
                <a:latin typeface="Calibri Light" panose="020F0302020204030204" pitchFamily="34" charset="0"/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4652986" y="2144962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4652986" y="1376482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4652986" y="2529201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4652986" y="2913441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4652986" y="1760723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5377866" y="1997052"/>
            <a:ext cx="629711" cy="30918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endParaRPr lang="en-GB" sz="602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6877559" y="1997052"/>
            <a:ext cx="629711" cy="30918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endParaRPr lang="en-GB" sz="602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6021222" y="2062980"/>
            <a:ext cx="117631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Purple/</a:t>
            </a:r>
            <a:br>
              <a:rPr lang="en-GB" sz="751" dirty="0">
                <a:latin typeface="Calibri Light" panose="020F0302020204030204" pitchFamily="34" charset="0"/>
              </a:rPr>
            </a:br>
            <a:r>
              <a:rPr lang="en-GB" sz="751" dirty="0">
                <a:latin typeface="Calibri Light" panose="020F0302020204030204" pitchFamily="34" charset="0"/>
              </a:rPr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7540494" y="2062980"/>
            <a:ext cx="1281824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Pacific/</a:t>
            </a:r>
            <a:br>
              <a:rPr lang="en-GB" sz="751" dirty="0">
                <a:latin typeface="Calibri Light" panose="020F0302020204030204" pitchFamily="34" charset="0"/>
              </a:rPr>
            </a:br>
            <a:r>
              <a:rPr lang="en-GB" sz="751" dirty="0">
                <a:latin typeface="Calibri Light" panose="020F0302020204030204" pitchFamily="34" charset="0"/>
              </a:rPr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5359921" y="976621"/>
            <a:ext cx="3035284" cy="937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25"/>
              </a:spcAft>
            </a:pPr>
            <a:r>
              <a:rPr lang="en-US" sz="751" b="1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Gradients</a:t>
            </a:r>
          </a:p>
          <a:p>
            <a:pPr marL="128585" indent="-128585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1" b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The </a:t>
            </a:r>
            <a:r>
              <a:rPr lang="en-GB" sz="751" b="0" dirty="0" err="1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colors</a:t>
            </a:r>
            <a:r>
              <a:rPr lang="en-GB" sz="751" b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 are applied at both ends of the gradient, at 0% and 100% locations</a:t>
            </a:r>
          </a:p>
          <a:p>
            <a:pPr marL="128585" indent="-128585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1" b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The mid-point is at 50%</a:t>
            </a:r>
          </a:p>
          <a:p>
            <a:pPr marL="128585" indent="-128585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1" b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The gradients are used at a 0º angle</a:t>
            </a:r>
          </a:p>
          <a:p>
            <a:pPr marL="128585" indent="-128585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1" b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Use the linear gradient, never radial</a:t>
            </a:r>
          </a:p>
          <a:p>
            <a:pPr marL="128585" indent="-128585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1" b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Do not create new gradients; use only the gradients shown here</a:t>
            </a:r>
            <a:endParaRPr lang="en-US" sz="751" b="0" dirty="0">
              <a:solidFill>
                <a:sysClr val="windowText" lastClr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3919062" y="3236421"/>
            <a:ext cx="629711" cy="3091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tx1"/>
                </a:solidFill>
                <a:latin typeface="Calibri Light" panose="020F0302020204030204" pitchFamily="34" charset="0"/>
              </a:rPr>
              <a:t>255</a:t>
            </a:r>
          </a:p>
          <a:p>
            <a:pPr algn="ctr"/>
            <a:r>
              <a:rPr lang="en-GB" sz="602" dirty="0">
                <a:solidFill>
                  <a:schemeClr val="tx1"/>
                </a:solidFill>
                <a:latin typeface="Calibri Light" panose="020F0302020204030204" pitchFamily="34" charset="0"/>
              </a:rPr>
              <a:t>255</a:t>
            </a:r>
          </a:p>
          <a:p>
            <a:pPr algn="ctr"/>
            <a:r>
              <a:rPr lang="en-GB" sz="602" dirty="0">
                <a:solidFill>
                  <a:schemeClr val="tx1"/>
                </a:solidFill>
                <a:latin typeface="Calibri Light" panose="020F0302020204030204" pitchFamily="34" charset="0"/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4647890" y="3300177"/>
            <a:ext cx="940496" cy="178239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2"/>
              </a:spcAft>
            </a:pPr>
            <a:r>
              <a:rPr lang="en-GB" sz="751" dirty="0">
                <a:latin typeface="Calibri Light" panose="020F0302020204030204" pitchFamily="34" charset="0"/>
              </a:rPr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5359918" y="2508918"/>
            <a:ext cx="895679" cy="1157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452"/>
              </a:spcAft>
            </a:pPr>
            <a:r>
              <a:rPr lang="en-US" sz="751" b="1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Traffic Light Palette</a:t>
            </a:r>
            <a:endParaRPr lang="en-US" sz="751" b="0" dirty="0">
              <a:solidFill>
                <a:sysClr val="windowText" lastClr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7015336" y="2698837"/>
            <a:ext cx="629711" cy="309180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38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153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6196602" y="2698837"/>
            <a:ext cx="629711" cy="309180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241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196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5377866" y="2698837"/>
            <a:ext cx="629711" cy="309180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237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33</a:t>
            </a:r>
          </a:p>
          <a:p>
            <a:pPr algn="ctr"/>
            <a:r>
              <a:rPr lang="en-GB" sz="602" dirty="0">
                <a:solidFill>
                  <a:schemeClr val="bg1"/>
                </a:solidFill>
                <a:latin typeface="Calibri Light" panose="020F0302020204030204" pitchFamily="34" charset="0"/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5359920" y="3222201"/>
            <a:ext cx="3119716" cy="470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452"/>
              </a:spcAft>
            </a:pPr>
            <a:r>
              <a:rPr lang="en-US" sz="751" b="1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Potential chart color order</a:t>
            </a:r>
          </a:p>
          <a:p>
            <a:pPr marL="128585" indent="-128585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751" b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Prioritize our blues, but they don’t have to be used all at once</a:t>
            </a:r>
          </a:p>
          <a:p>
            <a:pPr marL="128585" indent="-128585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751" b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5377866" y="2437956"/>
            <a:ext cx="301733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5377866" y="3140216"/>
            <a:ext cx="301733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5377866" y="3770777"/>
            <a:ext cx="3017336" cy="652647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30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73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0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51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ysClr val="windowText" lastClr="000000"/>
                  </a:solidFill>
                  <a:latin typeface="Calibri Light" panose="020F0302020204030204" pitchFamily="34" charset="0"/>
                </a:rPr>
                <a:t>118</a:t>
              </a:r>
            </a:p>
            <a:p>
              <a:pPr algn="ctr"/>
              <a:r>
                <a:rPr lang="en-GB" sz="602" dirty="0">
                  <a:solidFill>
                    <a:sysClr val="windowText" lastClr="000000"/>
                  </a:solidFill>
                  <a:latin typeface="Calibri Light" panose="020F0302020204030204" pitchFamily="34" charset="0"/>
                </a:rPr>
                <a:t>210</a:t>
              </a:r>
            </a:p>
            <a:p>
              <a:pPr algn="ctr"/>
              <a:r>
                <a:rPr lang="en-GB" sz="602" dirty="0">
                  <a:solidFill>
                    <a:sysClr val="windowText" lastClr="000000"/>
                  </a:solidFill>
                  <a:latin typeface="Calibri Light" panose="020F0302020204030204" pitchFamily="34" charset="0"/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180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151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253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52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114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19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255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163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0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192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ysClr val="windowText" lastClr="000000"/>
                  </a:solidFill>
                  <a:latin typeface="Calibri Light" panose="020F0302020204030204" pitchFamily="34" charset="0"/>
                </a:rPr>
                <a:t>99</a:t>
              </a:r>
            </a:p>
            <a:p>
              <a:pPr algn="ctr"/>
              <a:r>
                <a:rPr lang="en-GB" sz="602" dirty="0">
                  <a:solidFill>
                    <a:sysClr val="windowText" lastClr="000000"/>
                  </a:solidFill>
                  <a:latin typeface="Calibri Light" panose="020F0302020204030204" pitchFamily="34" charset="0"/>
                </a:rPr>
                <a:t>235</a:t>
              </a:r>
            </a:p>
            <a:p>
              <a:pPr algn="ctr"/>
              <a:r>
                <a:rPr lang="en-GB" sz="602" dirty="0">
                  <a:solidFill>
                    <a:sysClr val="windowText" lastClr="000000"/>
                  </a:solidFill>
                  <a:latin typeface="Calibri Light" panose="020F0302020204030204" pitchFamily="34" charset="0"/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0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184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81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13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9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142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102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102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171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13</a:t>
              </a:r>
            </a:p>
            <a:p>
              <a:pPr algn="ctr"/>
              <a:r>
                <a:rPr lang="en-GB" sz="602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342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069434"/>
            <a:ext cx="8241323" cy="3461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153275"/>
            <a:ext cx="8241323" cy="127213"/>
          </a:xfrm>
        </p:spPr>
        <p:txBody>
          <a:bodyPr anchor="b"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339518"/>
            <a:ext cx="8241323" cy="544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55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20" b="1" i="0">
                <a:solidFill>
                  <a:schemeClr val="bg1"/>
                </a:solidFill>
                <a:latin typeface="KPMG Bold"/>
                <a:cs typeface="KPMG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46" b="0" i="0">
                <a:solidFill>
                  <a:srgbClr val="0033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8" b="0" i="0">
                <a:solidFill>
                  <a:srgbClr val="939598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51"/>
              </a:spcBef>
            </a:pPr>
            <a:r>
              <a:rPr lang="en-US" spc="-17"/>
              <a:t>© </a:t>
            </a:r>
            <a:r>
              <a:rPr lang="en-US" spc="11"/>
              <a:t>2022 </a:t>
            </a:r>
            <a:r>
              <a:rPr lang="en-US" spc="27"/>
              <a:t>KPMG </a:t>
            </a:r>
            <a:r>
              <a:rPr lang="en-US" spc="7"/>
              <a:t>LLP, a </a:t>
            </a:r>
            <a:r>
              <a:rPr lang="en-US" spc="27"/>
              <a:t>UK </a:t>
            </a:r>
            <a:r>
              <a:rPr lang="en-US"/>
              <a:t>limited </a:t>
            </a:r>
            <a:r>
              <a:rPr lang="en-US" spc="-7"/>
              <a:t>liability </a:t>
            </a:r>
            <a:r>
              <a:rPr lang="en-US"/>
              <a:t>partnership </a:t>
            </a:r>
            <a:r>
              <a:rPr lang="en-US" spc="4"/>
              <a:t>and </a:t>
            </a:r>
            <a:r>
              <a:rPr lang="en-US" spc="7"/>
              <a:t>a </a:t>
            </a:r>
            <a:r>
              <a:rPr lang="en-US" spc="11"/>
              <a:t>member </a:t>
            </a:r>
            <a:r>
              <a:rPr lang="en-US" spc="4"/>
              <a:t>firm of the </a:t>
            </a:r>
            <a:r>
              <a:rPr lang="en-US" spc="27"/>
              <a:t>KPMG </a:t>
            </a:r>
            <a:r>
              <a:rPr lang="en-US"/>
              <a:t>global organisation </a:t>
            </a:r>
            <a:r>
              <a:rPr lang="en-US" spc="4"/>
              <a:t>of independent </a:t>
            </a:r>
            <a:r>
              <a:rPr lang="en-US" spc="11"/>
              <a:t>member </a:t>
            </a:r>
            <a:r>
              <a:rPr lang="en-US" spc="7"/>
              <a:t>firms </a:t>
            </a:r>
            <a:r>
              <a:rPr lang="en-US" spc="-7"/>
              <a:t>affiliated </a:t>
            </a:r>
            <a:r>
              <a:rPr lang="en-US" spc="4"/>
              <a:t>with </a:t>
            </a:r>
            <a:r>
              <a:rPr lang="en-US" spc="27"/>
              <a:t>KPMG </a:t>
            </a:r>
            <a:r>
              <a:rPr lang="en-US" spc="-4"/>
              <a:t>International </a:t>
            </a:r>
            <a:r>
              <a:rPr lang="en-US" spc="7"/>
              <a:t>Limited,</a:t>
            </a:r>
            <a:r>
              <a:rPr lang="en-US" spc="11"/>
              <a:t> </a:t>
            </a:r>
            <a:r>
              <a:rPr lang="en-US" spc="7"/>
              <a:t>a</a:t>
            </a:r>
          </a:p>
          <a:p>
            <a:pPr marL="8637">
              <a:spcBef>
                <a:spcPts val="191"/>
              </a:spcBef>
            </a:pPr>
            <a:r>
              <a:rPr lang="en-US" spc="-4"/>
              <a:t>private </a:t>
            </a:r>
            <a:r>
              <a:rPr lang="en-US" spc="11"/>
              <a:t>English </a:t>
            </a:r>
            <a:r>
              <a:rPr lang="en-US" spc="7"/>
              <a:t>company </a:t>
            </a:r>
            <a:r>
              <a:rPr lang="en-US"/>
              <a:t>limited </a:t>
            </a:r>
            <a:r>
              <a:rPr lang="en-US" spc="7"/>
              <a:t>by </a:t>
            </a:r>
            <a:r>
              <a:rPr lang="en-US" spc="4"/>
              <a:t>guarantee. </a:t>
            </a:r>
            <a:r>
              <a:rPr lang="en-US"/>
              <a:t>All </a:t>
            </a:r>
            <a:r>
              <a:rPr lang="en-US" spc="4"/>
              <a:t>rights</a:t>
            </a:r>
            <a:r>
              <a:rPr lang="en-US" spc="-7"/>
              <a:t> </a:t>
            </a:r>
            <a:r>
              <a:rPr lang="en-US" spc="7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0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51"/>
              </a:spcBef>
            </a:pPr>
            <a:r>
              <a:rPr lang="it-IT" spc="34"/>
              <a:t>KPMG </a:t>
            </a:r>
            <a:r>
              <a:rPr lang="it-IT" spc="11"/>
              <a:t>global tech </a:t>
            </a:r>
            <a:r>
              <a:rPr lang="it-IT" spc="4"/>
              <a:t>report </a:t>
            </a:r>
            <a:r>
              <a:rPr lang="it-IT" spc="17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912">
              <a:spcBef>
                <a:spcPts val="51"/>
              </a:spcBef>
            </a:pPr>
            <a:fld id="{81D60167-4931-47E6-BA6A-407CBD079E47}" type="slidenum">
              <a:rPr lang="it-IT" spc="17" smtClean="0"/>
              <a:pPr marL="25912">
                <a:spcBef>
                  <a:spcPts val="51"/>
                </a:spcBef>
              </a:pPr>
              <a:t>‹#›</a:t>
            </a:fld>
            <a:endParaRPr lang="it-IT" spc="17"/>
          </a:p>
        </p:txBody>
      </p:sp>
    </p:spTree>
    <p:extLst>
      <p:ext uri="{BB962C8B-B14F-4D97-AF65-F5344CB8AC3E}">
        <p14:creationId xmlns:p14="http://schemas.microsoft.com/office/powerpoint/2010/main" val="3279224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909441"/>
            <a:ext cx="7639200" cy="3454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0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1D55-661A-49BB-B7D0-C725CDD10A64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752B966D-469D-E3D8-58C3-3FC9EBE5E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9144000" cy="49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4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3" y="325483"/>
            <a:ext cx="7635875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Immagine 8">
            <a:extLst>
              <a:ext uri="{FF2B5EF4-FFF2-40B4-BE49-F238E27FC236}">
                <a16:creationId xmlns:a16="http://schemas.microsoft.com/office/drawing/2014/main" id="{B2A8C4AD-69D5-7C14-83B7-C6EF02FAB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AE6A4-A882-4A36-8686-4422D219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97405"/>
            <a:ext cx="6858000" cy="1041567"/>
          </a:xfrm>
        </p:spPr>
        <p:txBody>
          <a:bodyPr anchor="b"/>
          <a:lstStyle>
            <a:lvl1pPr algn="ctr">
              <a:defRPr sz="338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AD748D-07C6-4CFA-8D7A-DAE3EDFE2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8199"/>
            <a:ext cx="6858000" cy="208199"/>
          </a:xfrm>
        </p:spPr>
        <p:txBody>
          <a:bodyPr/>
          <a:lstStyle>
            <a:lvl1pPr marL="0" indent="0" algn="ctr">
              <a:buNone/>
              <a:defRPr sz="1353"/>
            </a:lvl1pPr>
            <a:lvl2pPr marL="257827" indent="0" algn="ctr">
              <a:buNone/>
              <a:defRPr sz="1128"/>
            </a:lvl2pPr>
            <a:lvl3pPr marL="515653" indent="0" algn="ctr">
              <a:buNone/>
              <a:defRPr sz="1015"/>
            </a:lvl3pPr>
            <a:lvl4pPr marL="773480" indent="0" algn="ctr">
              <a:buNone/>
              <a:defRPr sz="902"/>
            </a:lvl4pPr>
            <a:lvl5pPr marL="1031306" indent="0" algn="ctr">
              <a:buNone/>
              <a:defRPr sz="902"/>
            </a:lvl5pPr>
            <a:lvl6pPr marL="1289133" indent="0" algn="ctr">
              <a:buNone/>
              <a:defRPr sz="902"/>
            </a:lvl6pPr>
            <a:lvl7pPr marL="1546959" indent="0" algn="ctr">
              <a:buNone/>
              <a:defRPr sz="902"/>
            </a:lvl7pPr>
            <a:lvl8pPr marL="1804786" indent="0" algn="ctr">
              <a:buNone/>
              <a:defRPr sz="902"/>
            </a:lvl8pPr>
            <a:lvl9pPr marL="2062612" indent="0" algn="ctr">
              <a:buNone/>
              <a:defRPr sz="902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2388C5-C138-4737-8993-F11D6D46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95266"/>
            <a:ext cx="2103120" cy="276999"/>
          </a:xfrm>
        </p:spPr>
        <p:txBody>
          <a:bodyPr/>
          <a:lstStyle/>
          <a:p>
            <a:fld id="{C8DFB807-55DF-4EE5-809F-B0423BC54D2A}" type="datetime1">
              <a:rPr lang="en-US" smtClean="0"/>
              <a:t>5/22/2023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F9C88-D640-4BEE-A386-1E4766E9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95266"/>
            <a:ext cx="2926080" cy="276999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F03BB-BAE2-4A35-948E-7979F001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4795266"/>
            <a:ext cx="2103120" cy="276999"/>
          </a:xfrm>
        </p:spPr>
        <p:txBody>
          <a:bodyPr/>
          <a:lstStyle/>
          <a:p>
            <a:fld id="{99A6650E-615E-4EE6-94EC-05D2AD1C0135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8">
            <a:extLst>
              <a:ext uri="{FF2B5EF4-FFF2-40B4-BE49-F238E27FC236}">
                <a16:creationId xmlns:a16="http://schemas.microsoft.com/office/drawing/2014/main" id="{0A349679-D0CE-DEEE-DD2C-7B211E91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40" y="1069434"/>
            <a:ext cx="8241323" cy="138499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40" y="153275"/>
            <a:ext cx="7930569" cy="127213"/>
          </a:xfrm>
        </p:spPr>
        <p:txBody>
          <a:bodyPr anchor="b"/>
          <a:lstStyle>
            <a:lvl1pPr>
              <a:spcAft>
                <a:spcPts val="0"/>
              </a:spcAft>
              <a:defRPr sz="833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40" y="339518"/>
            <a:ext cx="8241323" cy="2769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pic>
        <p:nvPicPr>
          <p:cNvPr id="2" name="Immagine 8">
            <a:extLst>
              <a:ext uri="{FF2B5EF4-FFF2-40B4-BE49-F238E27FC236}">
                <a16:creationId xmlns:a16="http://schemas.microsoft.com/office/drawing/2014/main" id="{52B305D4-08CA-FE38-CF8A-05A0D385C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3" y="325483"/>
            <a:ext cx="7635875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Immagine 8">
            <a:extLst>
              <a:ext uri="{FF2B5EF4-FFF2-40B4-BE49-F238E27FC236}">
                <a16:creationId xmlns:a16="http://schemas.microsoft.com/office/drawing/2014/main" id="{F2DD32CF-BD19-B62A-2947-D1E7F0F02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6248"/>
            <a:ext cx="8229600" cy="824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5926"/>
            <a:ext cx="8229600" cy="3403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95266"/>
            <a:ext cx="2926080" cy="25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95266"/>
            <a:ext cx="2103120" cy="25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4DD-79C2-4BEE-B477-444C873D2FDC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95266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2" r:id="rId10"/>
    <p:sldLayoutId id="2147483673" r:id="rId1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523" y="324651"/>
            <a:ext cx="7653338" cy="401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523" y="1000208"/>
            <a:ext cx="7650512" cy="3418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209958" y="4711855"/>
            <a:ext cx="181864" cy="11233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1" smtClean="0">
                <a:solidFill>
                  <a:schemeClr val="accent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pPr algn="r"/>
              <a:t>‹#›</a:t>
            </a:fld>
            <a:endParaRPr lang="en-GB" sz="751">
              <a:solidFill>
                <a:schemeClr val="accent2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8196411" y="4711855"/>
            <a:ext cx="0" cy="112336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/>
        </p:nvSpPr>
        <p:spPr>
          <a:xfrm>
            <a:off x="464808" y="4711853"/>
            <a:ext cx="363624" cy="146390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3" r:id="rId38"/>
    <p:sldLayoutId id="2147483714" r:id="rId39"/>
  </p:sldLayoutIdLst>
  <p:txStyles>
    <p:titleStyle>
      <a:lvl1pPr algn="l" defTabSz="685782" rtl="0" eaLnBrk="1" latinLnBrk="0" hangingPunct="1">
        <a:lnSpc>
          <a:spcPct val="7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782" rtl="0" eaLnBrk="1" latinLnBrk="0" hangingPunct="1">
        <a:lnSpc>
          <a:spcPct val="100000"/>
        </a:lnSpc>
        <a:spcBef>
          <a:spcPts val="0"/>
        </a:spcBef>
        <a:spcAft>
          <a:spcPts val="452"/>
        </a:spcAft>
        <a:buFontTx/>
        <a:buNone/>
        <a:defRPr sz="1200" b="1" kern="120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1pPr>
      <a:lvl2pPr marL="0" indent="0" algn="l" defTabSz="685782" rtl="0" eaLnBrk="1" latinLnBrk="0" hangingPunct="1">
        <a:lnSpc>
          <a:spcPct val="100000"/>
        </a:lnSpc>
        <a:spcBef>
          <a:spcPts val="0"/>
        </a:spcBef>
        <a:spcAft>
          <a:spcPts val="452"/>
        </a:spcAft>
        <a:buFontTx/>
        <a:buNone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2pPr>
      <a:lvl3pPr marL="135726" indent="-135726" algn="l" defTabSz="685782" rtl="0" eaLnBrk="1" latinLnBrk="0" hangingPunct="1">
        <a:lnSpc>
          <a:spcPct val="100000"/>
        </a:lnSpc>
        <a:spcBef>
          <a:spcPts val="0"/>
        </a:spcBef>
        <a:spcAft>
          <a:spcPts val="452"/>
        </a:spcAft>
        <a:buClrTx/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3pPr>
      <a:lvl4pPr marL="271457" indent="-135726" algn="l" defTabSz="685782" rtl="0" eaLnBrk="1" latinLnBrk="0" hangingPunct="1">
        <a:lnSpc>
          <a:spcPct val="100000"/>
        </a:lnSpc>
        <a:spcBef>
          <a:spcPts val="0"/>
        </a:spcBef>
        <a:spcAft>
          <a:spcPts val="452"/>
        </a:spcAft>
        <a:buClrTx/>
        <a:buFont typeface="Arial" panose="020B0604020202020204" pitchFamily="34" charset="0"/>
        <a:buChar char="-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4pPr>
      <a:lvl5pPr marL="407183" indent="-135726" algn="l" defTabSz="685782" rtl="0" eaLnBrk="1" latinLnBrk="0" hangingPunct="1">
        <a:lnSpc>
          <a:spcPct val="100000"/>
        </a:lnSpc>
        <a:spcBef>
          <a:spcPts val="0"/>
        </a:spcBef>
        <a:spcAft>
          <a:spcPts val="452"/>
        </a:spcAft>
        <a:buClrTx/>
        <a:buFont typeface="Arial" panose="020B0604020202020204" pitchFamily="34" charset="0"/>
        <a:buChar char="•"/>
        <a:defRPr sz="1200" kern="1200" baseline="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5pPr>
      <a:lvl6pPr marL="539342" indent="-135726" algn="l" defTabSz="685782" rtl="0" eaLnBrk="1" latinLnBrk="0" hangingPunct="1">
        <a:lnSpc>
          <a:spcPct val="100000"/>
        </a:lnSpc>
        <a:spcBef>
          <a:spcPts val="0"/>
        </a:spcBef>
        <a:spcAft>
          <a:spcPts val="452"/>
        </a:spcAft>
        <a:buClr>
          <a:schemeClr val="tx2"/>
        </a:buClr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+mn-lt"/>
          <a:ea typeface="+mn-ea"/>
          <a:cs typeface="+mn-cs"/>
        </a:defRPr>
      </a:lvl6pPr>
      <a:lvl7pPr marL="672687" indent="-133347" algn="l" defTabSz="685782" rtl="0" eaLnBrk="1" latinLnBrk="0" hangingPunct="1">
        <a:lnSpc>
          <a:spcPct val="100000"/>
        </a:lnSpc>
        <a:spcBef>
          <a:spcPts val="0"/>
        </a:spcBef>
        <a:spcAft>
          <a:spcPts val="452"/>
        </a:spcAft>
        <a:buClr>
          <a:schemeClr val="tx2"/>
        </a:buClr>
        <a:buFont typeface="Arial" panose="020B0604020202020204" pitchFamily="34" charset="0"/>
        <a:buChar char="•"/>
        <a:defRPr sz="1125" kern="1200">
          <a:solidFill>
            <a:schemeClr val="tx2"/>
          </a:solidFill>
          <a:latin typeface="+mn-lt"/>
          <a:ea typeface="+mn-ea"/>
          <a:cs typeface="+mn-cs"/>
        </a:defRPr>
      </a:lvl7pPr>
      <a:lvl8pPr marL="806034" indent="-133347" algn="l" defTabSz="685782" rtl="0" eaLnBrk="1" latinLnBrk="0" hangingPunct="1">
        <a:lnSpc>
          <a:spcPct val="100000"/>
        </a:lnSpc>
        <a:spcBef>
          <a:spcPts val="0"/>
        </a:spcBef>
        <a:spcAft>
          <a:spcPts val="452"/>
        </a:spcAft>
        <a:buClr>
          <a:schemeClr val="tx2"/>
        </a:buClr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942952" indent="-136919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2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3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2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3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1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8">
          <p15:clr>
            <a:srgbClr val="F26B43"/>
          </p15:clr>
        </p15:guide>
        <p15:guide id="3" pos="7054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30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2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38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8.png"/><Relationship Id="rId7" Type="http://schemas.openxmlformats.org/officeDocument/2006/relationships/image" Target="../media/image6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5.wdp"/><Relationship Id="rId3" Type="http://schemas.openxmlformats.org/officeDocument/2006/relationships/image" Target="../media/image20.svg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17" Type="http://schemas.microsoft.com/office/2007/relationships/hdphoto" Target="../media/hdphoto7.wdp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openxmlformats.org/officeDocument/2006/relationships/image" Target="../media/image22.svg"/><Relationship Id="rId15" Type="http://schemas.microsoft.com/office/2007/relationships/hdphoto" Target="../media/hdphoto6.wdp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microsoft.com/office/2007/relationships/hdphoto" Target="../media/hdphoto3.wdp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emf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EFA5B2D-1269-9B4E-BA0E-2C82867D3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3378200" cy="660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5148D-EBE4-49F2-845A-9A9CA58380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</a:t>
            </a:fld>
            <a:endParaRPr lang="it-IT" dirty="0"/>
          </a:p>
        </p:txBody>
      </p:sp>
      <p:pic>
        <p:nvPicPr>
          <p:cNvPr id="10" name="Immagine 4">
            <a:extLst>
              <a:ext uri="{FF2B5EF4-FFF2-40B4-BE49-F238E27FC236}">
                <a16:creationId xmlns:a16="http://schemas.microsoft.com/office/drawing/2014/main" id="{BF6470E5-489D-6740-2678-6D39B6F0DC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7711" r="20953" b="13077"/>
          <a:stretch/>
        </p:blipFill>
        <p:spPr>
          <a:xfrm>
            <a:off x="213360" y="781735"/>
            <a:ext cx="5273040" cy="3699410"/>
          </a:xfrm>
          <a:prstGeom prst="rect">
            <a:avLst/>
          </a:prstGeom>
        </p:spPr>
      </p:pic>
      <p:sp>
        <p:nvSpPr>
          <p:cNvPr id="5" name="CasellaDiTesto 11">
            <a:extLst>
              <a:ext uri="{FF2B5EF4-FFF2-40B4-BE49-F238E27FC236}">
                <a16:creationId xmlns:a16="http://schemas.microsoft.com/office/drawing/2014/main" id="{070BC72F-1881-FFDC-7C26-26BFA7325A4C}"/>
              </a:ext>
            </a:extLst>
          </p:cNvPr>
          <p:cNvSpPr txBox="1"/>
          <p:nvPr/>
        </p:nvSpPr>
        <p:spPr>
          <a:xfrm>
            <a:off x="5055022" y="1263276"/>
            <a:ext cx="3378201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 IN COMUNE – </a:t>
            </a:r>
          </a:p>
          <a:p>
            <a:r>
              <a:rPr lang="it-IT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 FINALE DI RESTITUZIONE DEI RISULTATI DI PROGETTO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F434A-C0CC-7EFC-C134-7A98B05766DD}"/>
              </a:ext>
            </a:extLst>
          </p:cNvPr>
          <p:cNvCxnSpPr>
            <a:cxnSpLocks/>
          </p:cNvCxnSpPr>
          <p:nvPr/>
        </p:nvCxnSpPr>
        <p:spPr>
          <a:xfrm>
            <a:off x="5161280" y="3755638"/>
            <a:ext cx="3271943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8F80D9-2A66-F83B-5676-275347497368}"/>
              </a:ext>
            </a:extLst>
          </p:cNvPr>
          <p:cNvSpPr txBox="1"/>
          <p:nvPr/>
        </p:nvSpPr>
        <p:spPr>
          <a:xfrm>
            <a:off x="5055022" y="3814333"/>
            <a:ext cx="3631778" cy="575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t-IT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Pietro Felice Melzi, KPMG Advisory S.p.A.</a:t>
            </a:r>
          </a:p>
          <a:p>
            <a:pPr>
              <a:lnSpc>
                <a:spcPts val="2000"/>
              </a:lnSpc>
            </a:pPr>
            <a:r>
              <a:rPr lang="it-IT" sz="1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Milano, 22 Maggio 2023</a:t>
            </a:r>
          </a:p>
        </p:txBody>
      </p:sp>
    </p:spTree>
    <p:extLst>
      <p:ext uri="{BB962C8B-B14F-4D97-AF65-F5344CB8AC3E}">
        <p14:creationId xmlns:p14="http://schemas.microsoft.com/office/powerpoint/2010/main" val="228967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8025F-AE88-3ECA-9BFD-D523D2B291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10</a:t>
            </a:fld>
            <a:endParaRPr lang="it-IT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26352FD-D85B-EF72-3B9C-F9857F2F809A}"/>
              </a:ext>
            </a:extLst>
          </p:cNvPr>
          <p:cNvSpPr txBox="1"/>
          <p:nvPr/>
        </p:nvSpPr>
        <p:spPr>
          <a:xfrm>
            <a:off x="167297" y="263992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TAPPA 3: DEFINIZIONE PROFILI PROFESSIONALI OMOGENEI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C788-A1F4-4D15-9620-FE2B3BFFCBF3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72120-1C0E-EDF1-8BEB-74A534C3A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7" y="670658"/>
            <a:ext cx="1707087" cy="17070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7FE6D-4622-3E1B-2FA1-604D424457BB}"/>
              </a:ext>
            </a:extLst>
          </p:cNvPr>
          <p:cNvSpPr/>
          <p:nvPr/>
        </p:nvSpPr>
        <p:spPr>
          <a:xfrm>
            <a:off x="337448" y="1566950"/>
            <a:ext cx="45317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WORKSHOP DI CO-PROGETTAZIONE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IN CUI SONO STATI COMBINATI </a:t>
            </a:r>
            <a:r>
              <a:rPr lang="en-US" sz="1000" b="1" dirty="0">
                <a:solidFill>
                  <a:schemeClr val="bg1"/>
                </a:solidFill>
                <a:highlight>
                  <a:srgbClr val="1F497D"/>
                </a:highlight>
                <a:latin typeface="Calibri" panose="020F0502020204030204" pitchFamily="34" charset="0"/>
              </a:rPr>
              <a:t>APPROCCI METODOLOGICI E PRATICI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19FA50-2648-CA39-BFD6-E9587AC104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12042" r="8262" b="13283"/>
          <a:stretch/>
        </p:blipFill>
        <p:spPr>
          <a:xfrm>
            <a:off x="267137" y="2489969"/>
            <a:ext cx="1574065" cy="14368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C92512-B579-CB61-AABA-02EFB4286B96}"/>
              </a:ext>
            </a:extLst>
          </p:cNvPr>
          <p:cNvSpPr/>
          <p:nvPr/>
        </p:nvSpPr>
        <p:spPr>
          <a:xfrm>
            <a:off x="337448" y="3208406"/>
            <a:ext cx="42336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FIGURE PROFESSIONALI DEFINITE</a:t>
            </a:r>
          </a:p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PER RISPONDERE ALLE SFIDE DEL PNRR:</a:t>
            </a:r>
            <a:endParaRPr lang="en-US" sz="1000" b="1" dirty="0">
              <a:solidFill>
                <a:schemeClr val="bg1"/>
              </a:solidFill>
              <a:highlight>
                <a:srgbClr val="1F497D"/>
              </a:highlight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E124C5-0FAB-656E-778F-BA3F603FE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22" y="725309"/>
            <a:ext cx="1167114" cy="1167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A68E7F-F81E-74CE-5762-B75729A22D83}"/>
              </a:ext>
            </a:extLst>
          </p:cNvPr>
          <p:cNvSpPr txBox="1"/>
          <p:nvPr/>
        </p:nvSpPr>
        <p:spPr>
          <a:xfrm>
            <a:off x="5343422" y="1706952"/>
            <a:ext cx="32804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1F497D"/>
                </a:highlight>
                <a:latin typeface="Calibri" panose="020F0502020204030204" pitchFamily="34" charset="0"/>
              </a:rPr>
              <a:t>PROJECT FINANCIAL MANAGER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it-IT" sz="1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EE163C-4601-014E-92C3-546CD3FF97A9}"/>
              </a:ext>
            </a:extLst>
          </p:cNvPr>
          <p:cNvGrpSpPr/>
          <p:nvPr/>
        </p:nvGrpSpPr>
        <p:grpSpPr>
          <a:xfrm rot="19262574" flipH="1" flipV="1">
            <a:off x="4438253" y="3033363"/>
            <a:ext cx="629385" cy="289960"/>
            <a:chOff x="2328863" y="2073573"/>
            <a:chExt cx="1497013" cy="573088"/>
          </a:xfrm>
          <a:solidFill>
            <a:srgbClr val="F18D2B"/>
          </a:solidFill>
        </p:grpSpPr>
        <p:sp>
          <p:nvSpPr>
            <p:cNvPr id="21" name="Freeform 745">
              <a:extLst>
                <a:ext uri="{FF2B5EF4-FFF2-40B4-BE49-F238E27FC236}">
                  <a16:creationId xmlns:a16="http://schemas.microsoft.com/office/drawing/2014/main" id="{947822FA-1806-9A7E-D89E-D3B3AD699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2148186"/>
              <a:ext cx="298450" cy="498475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11" y="74"/>
                </a:cxn>
                <a:cxn ang="0">
                  <a:pos x="26" y="100"/>
                </a:cxn>
                <a:cxn ang="0">
                  <a:pos x="45" y="136"/>
                </a:cxn>
                <a:cxn ang="0">
                  <a:pos x="95" y="231"/>
                </a:cxn>
                <a:cxn ang="0">
                  <a:pos x="120" y="276"/>
                </a:cxn>
                <a:cxn ang="0">
                  <a:pos x="141" y="310"/>
                </a:cxn>
                <a:cxn ang="0">
                  <a:pos x="147" y="314"/>
                </a:cxn>
                <a:cxn ang="0">
                  <a:pos x="152" y="314"/>
                </a:cxn>
                <a:cxn ang="0">
                  <a:pos x="155" y="310"/>
                </a:cxn>
                <a:cxn ang="0">
                  <a:pos x="156" y="308"/>
                </a:cxn>
                <a:cxn ang="0">
                  <a:pos x="162" y="302"/>
                </a:cxn>
                <a:cxn ang="0">
                  <a:pos x="164" y="302"/>
                </a:cxn>
                <a:cxn ang="0">
                  <a:pos x="166" y="300"/>
                </a:cxn>
                <a:cxn ang="0">
                  <a:pos x="167" y="297"/>
                </a:cxn>
                <a:cxn ang="0">
                  <a:pos x="171" y="293"/>
                </a:cxn>
                <a:cxn ang="0">
                  <a:pos x="172" y="291"/>
                </a:cxn>
                <a:cxn ang="0">
                  <a:pos x="176" y="287"/>
                </a:cxn>
                <a:cxn ang="0">
                  <a:pos x="181" y="284"/>
                </a:cxn>
                <a:cxn ang="0">
                  <a:pos x="183" y="280"/>
                </a:cxn>
                <a:cxn ang="0">
                  <a:pos x="183" y="275"/>
                </a:cxn>
                <a:cxn ang="0">
                  <a:pos x="184" y="273"/>
                </a:cxn>
                <a:cxn ang="0">
                  <a:pos x="184" y="273"/>
                </a:cxn>
                <a:cxn ang="0">
                  <a:pos x="184" y="275"/>
                </a:cxn>
                <a:cxn ang="0">
                  <a:pos x="188" y="268"/>
                </a:cxn>
                <a:cxn ang="0">
                  <a:pos x="188" y="264"/>
                </a:cxn>
                <a:cxn ang="0">
                  <a:pos x="177" y="239"/>
                </a:cxn>
                <a:cxn ang="0">
                  <a:pos x="158" y="209"/>
                </a:cxn>
                <a:cxn ang="0">
                  <a:pos x="150" y="196"/>
                </a:cxn>
                <a:cxn ang="0">
                  <a:pos x="108" y="111"/>
                </a:cxn>
                <a:cxn ang="0">
                  <a:pos x="36" y="77"/>
                </a:cxn>
                <a:cxn ang="0">
                  <a:pos x="3" y="61"/>
                </a:cxn>
                <a:cxn ang="0">
                  <a:pos x="3" y="53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16" y="36"/>
                </a:cxn>
                <a:cxn ang="0">
                  <a:pos x="28" y="19"/>
                </a:cxn>
                <a:cxn ang="0">
                  <a:pos x="25" y="21"/>
                </a:cxn>
                <a:cxn ang="0">
                  <a:pos x="21" y="29"/>
                </a:cxn>
                <a:cxn ang="0">
                  <a:pos x="20" y="31"/>
                </a:cxn>
                <a:cxn ang="0">
                  <a:pos x="22" y="25"/>
                </a:cxn>
                <a:cxn ang="0">
                  <a:pos x="28" y="19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0" y="6"/>
                </a:cxn>
                <a:cxn ang="0">
                  <a:pos x="42" y="4"/>
                </a:cxn>
                <a:cxn ang="0">
                  <a:pos x="43" y="3"/>
                </a:cxn>
                <a:cxn ang="0">
                  <a:pos x="45" y="0"/>
                </a:cxn>
              </a:cxnLst>
              <a:rect l="0" t="0" r="r" b="b"/>
              <a:pathLst>
                <a:path w="188" h="314">
                  <a:moveTo>
                    <a:pt x="3" y="61"/>
                  </a:move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26" y="100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70" y="187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120" y="276"/>
                  </a:lnTo>
                  <a:lnTo>
                    <a:pt x="141" y="310"/>
                  </a:lnTo>
                  <a:lnTo>
                    <a:pt x="141" y="310"/>
                  </a:lnTo>
                  <a:lnTo>
                    <a:pt x="147" y="314"/>
                  </a:lnTo>
                  <a:lnTo>
                    <a:pt x="147" y="314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4" y="313"/>
                  </a:lnTo>
                  <a:lnTo>
                    <a:pt x="155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9" y="305"/>
                  </a:lnTo>
                  <a:lnTo>
                    <a:pt x="162" y="302"/>
                  </a:lnTo>
                  <a:lnTo>
                    <a:pt x="162" y="302"/>
                  </a:lnTo>
                  <a:lnTo>
                    <a:pt x="164" y="302"/>
                  </a:lnTo>
                  <a:lnTo>
                    <a:pt x="166" y="301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7" y="297"/>
                  </a:lnTo>
                  <a:lnTo>
                    <a:pt x="168" y="296"/>
                  </a:lnTo>
                  <a:lnTo>
                    <a:pt x="171" y="293"/>
                  </a:lnTo>
                  <a:lnTo>
                    <a:pt x="172" y="291"/>
                  </a:lnTo>
                  <a:lnTo>
                    <a:pt x="172" y="291"/>
                  </a:lnTo>
                  <a:lnTo>
                    <a:pt x="173" y="289"/>
                  </a:lnTo>
                  <a:lnTo>
                    <a:pt x="176" y="287"/>
                  </a:lnTo>
                  <a:lnTo>
                    <a:pt x="181" y="284"/>
                  </a:lnTo>
                  <a:lnTo>
                    <a:pt x="181" y="284"/>
                  </a:lnTo>
                  <a:lnTo>
                    <a:pt x="183" y="283"/>
                  </a:lnTo>
                  <a:lnTo>
                    <a:pt x="183" y="280"/>
                  </a:lnTo>
                  <a:lnTo>
                    <a:pt x="183" y="275"/>
                  </a:lnTo>
                  <a:lnTo>
                    <a:pt x="183" y="275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84" y="275"/>
                  </a:lnTo>
                  <a:lnTo>
                    <a:pt x="184" y="275"/>
                  </a:lnTo>
                  <a:lnTo>
                    <a:pt x="187" y="273"/>
                  </a:lnTo>
                  <a:lnTo>
                    <a:pt x="188" y="268"/>
                  </a:lnTo>
                  <a:lnTo>
                    <a:pt x="188" y="268"/>
                  </a:lnTo>
                  <a:lnTo>
                    <a:pt x="188" y="264"/>
                  </a:lnTo>
                  <a:lnTo>
                    <a:pt x="185" y="256"/>
                  </a:lnTo>
                  <a:lnTo>
                    <a:pt x="177" y="239"/>
                  </a:lnTo>
                  <a:lnTo>
                    <a:pt x="166" y="222"/>
                  </a:lnTo>
                  <a:lnTo>
                    <a:pt x="158" y="209"/>
                  </a:lnTo>
                  <a:lnTo>
                    <a:pt x="158" y="209"/>
                  </a:lnTo>
                  <a:lnTo>
                    <a:pt x="150" y="196"/>
                  </a:lnTo>
                  <a:lnTo>
                    <a:pt x="138" y="17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36" y="77"/>
                  </a:lnTo>
                  <a:lnTo>
                    <a:pt x="13" y="65"/>
                  </a:lnTo>
                  <a:lnTo>
                    <a:pt x="3" y="61"/>
                  </a:lnTo>
                  <a:close/>
                  <a:moveTo>
                    <a:pt x="3" y="53"/>
                  </a:moveTo>
                  <a:lnTo>
                    <a:pt x="3" y="5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3" y="53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6"/>
                  </a:lnTo>
                  <a:close/>
                  <a:moveTo>
                    <a:pt x="28" y="19"/>
                  </a:moveTo>
                  <a:lnTo>
                    <a:pt x="28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2" y="25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8" y="19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746">
              <a:extLst>
                <a:ext uri="{FF2B5EF4-FFF2-40B4-BE49-F238E27FC236}">
                  <a16:creationId xmlns:a16="http://schemas.microsoft.com/office/drawing/2014/main" id="{CBCCD6D7-F2DC-5BAE-2EFA-6865196A7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245023"/>
              <a:ext cx="296863" cy="401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3"/>
                </a:cxn>
                <a:cxn ang="0">
                  <a:pos x="25" y="39"/>
                </a:cxn>
                <a:cxn ang="0">
                  <a:pos x="44" y="75"/>
                </a:cxn>
                <a:cxn ang="0">
                  <a:pos x="94" y="170"/>
                </a:cxn>
                <a:cxn ang="0">
                  <a:pos x="119" y="215"/>
                </a:cxn>
                <a:cxn ang="0">
                  <a:pos x="140" y="249"/>
                </a:cxn>
                <a:cxn ang="0">
                  <a:pos x="146" y="253"/>
                </a:cxn>
                <a:cxn ang="0">
                  <a:pos x="151" y="253"/>
                </a:cxn>
                <a:cxn ang="0">
                  <a:pos x="154" y="249"/>
                </a:cxn>
                <a:cxn ang="0">
                  <a:pos x="155" y="247"/>
                </a:cxn>
                <a:cxn ang="0">
                  <a:pos x="161" y="241"/>
                </a:cxn>
                <a:cxn ang="0">
                  <a:pos x="163" y="241"/>
                </a:cxn>
                <a:cxn ang="0">
                  <a:pos x="165" y="239"/>
                </a:cxn>
                <a:cxn ang="0">
                  <a:pos x="166" y="236"/>
                </a:cxn>
                <a:cxn ang="0">
                  <a:pos x="170" y="232"/>
                </a:cxn>
                <a:cxn ang="0">
                  <a:pos x="171" y="230"/>
                </a:cxn>
                <a:cxn ang="0">
                  <a:pos x="175" y="226"/>
                </a:cxn>
                <a:cxn ang="0">
                  <a:pos x="180" y="223"/>
                </a:cxn>
                <a:cxn ang="0">
                  <a:pos x="182" y="219"/>
                </a:cxn>
                <a:cxn ang="0">
                  <a:pos x="182" y="214"/>
                </a:cxn>
                <a:cxn ang="0">
                  <a:pos x="183" y="212"/>
                </a:cxn>
                <a:cxn ang="0">
                  <a:pos x="183" y="212"/>
                </a:cxn>
                <a:cxn ang="0">
                  <a:pos x="183" y="214"/>
                </a:cxn>
                <a:cxn ang="0">
                  <a:pos x="187" y="207"/>
                </a:cxn>
                <a:cxn ang="0">
                  <a:pos x="187" y="203"/>
                </a:cxn>
                <a:cxn ang="0">
                  <a:pos x="176" y="178"/>
                </a:cxn>
                <a:cxn ang="0">
                  <a:pos x="157" y="148"/>
                </a:cxn>
                <a:cxn ang="0">
                  <a:pos x="149" y="135"/>
                </a:cxn>
                <a:cxn ang="0">
                  <a:pos x="107" y="50"/>
                </a:cxn>
                <a:cxn ang="0">
                  <a:pos x="35" y="16"/>
                </a:cxn>
                <a:cxn ang="0">
                  <a:pos x="2" y="0"/>
                </a:cxn>
              </a:cxnLst>
              <a:rect l="0" t="0" r="r" b="b"/>
              <a:pathLst>
                <a:path w="187" h="25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25" y="39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69" y="126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119" y="215"/>
                  </a:lnTo>
                  <a:lnTo>
                    <a:pt x="140" y="249"/>
                  </a:lnTo>
                  <a:lnTo>
                    <a:pt x="140" y="249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3" y="252"/>
                  </a:lnTo>
                  <a:lnTo>
                    <a:pt x="154" y="249"/>
                  </a:lnTo>
                  <a:lnTo>
                    <a:pt x="155" y="247"/>
                  </a:lnTo>
                  <a:lnTo>
                    <a:pt x="155" y="247"/>
                  </a:lnTo>
                  <a:lnTo>
                    <a:pt x="158" y="244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3" y="241"/>
                  </a:lnTo>
                  <a:lnTo>
                    <a:pt x="165" y="240"/>
                  </a:lnTo>
                  <a:lnTo>
                    <a:pt x="165" y="239"/>
                  </a:lnTo>
                  <a:lnTo>
                    <a:pt x="165" y="239"/>
                  </a:lnTo>
                  <a:lnTo>
                    <a:pt x="166" y="236"/>
                  </a:lnTo>
                  <a:lnTo>
                    <a:pt x="167" y="235"/>
                  </a:lnTo>
                  <a:lnTo>
                    <a:pt x="170" y="232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72" y="228"/>
                  </a:lnTo>
                  <a:lnTo>
                    <a:pt x="175" y="226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2" y="222"/>
                  </a:lnTo>
                  <a:lnTo>
                    <a:pt x="182" y="219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3" y="212"/>
                  </a:lnTo>
                  <a:lnTo>
                    <a:pt x="183" y="212"/>
                  </a:lnTo>
                  <a:lnTo>
                    <a:pt x="183" y="212"/>
                  </a:lnTo>
                  <a:lnTo>
                    <a:pt x="183" y="212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6" y="212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87" y="203"/>
                  </a:lnTo>
                  <a:lnTo>
                    <a:pt x="184" y="195"/>
                  </a:lnTo>
                  <a:lnTo>
                    <a:pt x="176" y="178"/>
                  </a:lnTo>
                  <a:lnTo>
                    <a:pt x="165" y="161"/>
                  </a:lnTo>
                  <a:lnTo>
                    <a:pt x="157" y="148"/>
                  </a:lnTo>
                  <a:lnTo>
                    <a:pt x="157" y="148"/>
                  </a:lnTo>
                  <a:lnTo>
                    <a:pt x="149" y="135"/>
                  </a:lnTo>
                  <a:lnTo>
                    <a:pt x="137" y="11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35" y="16"/>
                  </a:lnTo>
                  <a:lnTo>
                    <a:pt x="12" y="4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747">
              <a:extLst>
                <a:ext uri="{FF2B5EF4-FFF2-40B4-BE49-F238E27FC236}">
                  <a16:creationId xmlns:a16="http://schemas.microsoft.com/office/drawing/2014/main" id="{545BBBE4-34C7-3579-2ACE-3450D9BB7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232323"/>
              <a:ext cx="4763" cy="79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748">
              <a:extLst>
                <a:ext uri="{FF2B5EF4-FFF2-40B4-BE49-F238E27FC236}">
                  <a16:creationId xmlns:a16="http://schemas.microsoft.com/office/drawing/2014/main" id="{CD0EDFCE-A2CD-EC71-B504-F35AB498E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2205336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749">
              <a:extLst>
                <a:ext uri="{FF2B5EF4-FFF2-40B4-BE49-F238E27FC236}">
                  <a16:creationId xmlns:a16="http://schemas.microsoft.com/office/drawing/2014/main" id="{527F3744-0194-C80E-07D7-EF6605BCA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178348"/>
              <a:ext cx="12700" cy="19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6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8" y="0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750">
              <a:extLst>
                <a:ext uri="{FF2B5EF4-FFF2-40B4-BE49-F238E27FC236}">
                  <a16:creationId xmlns:a16="http://schemas.microsoft.com/office/drawing/2014/main" id="{B0E10B77-1E5E-37F6-B7CC-C1865172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2148186"/>
              <a:ext cx="7938" cy="95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0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751">
              <a:extLst>
                <a:ext uri="{FF2B5EF4-FFF2-40B4-BE49-F238E27FC236}">
                  <a16:creationId xmlns:a16="http://schemas.microsoft.com/office/drawing/2014/main" id="{2E35F516-23C0-E11F-0E03-EC87B461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9025" y="2073573"/>
              <a:ext cx="606425" cy="13493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1" y="78"/>
                </a:cxn>
                <a:cxn ang="0">
                  <a:pos x="21" y="53"/>
                </a:cxn>
                <a:cxn ang="0">
                  <a:pos x="9" y="66"/>
                </a:cxn>
                <a:cxn ang="0">
                  <a:pos x="14" y="61"/>
                </a:cxn>
                <a:cxn ang="0">
                  <a:pos x="18" y="57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350" y="1"/>
                </a:cxn>
                <a:cxn ang="0">
                  <a:pos x="269" y="9"/>
                </a:cxn>
                <a:cxn ang="0">
                  <a:pos x="157" y="20"/>
                </a:cxn>
                <a:cxn ang="0">
                  <a:pos x="102" y="29"/>
                </a:cxn>
                <a:cxn ang="0">
                  <a:pos x="80" y="32"/>
                </a:cxn>
                <a:cxn ang="0">
                  <a:pos x="85" y="28"/>
                </a:cxn>
                <a:cxn ang="0">
                  <a:pos x="112" y="24"/>
                </a:cxn>
                <a:cxn ang="0">
                  <a:pos x="139" y="20"/>
                </a:cxn>
                <a:cxn ang="0">
                  <a:pos x="150" y="17"/>
                </a:cxn>
                <a:cxn ang="0">
                  <a:pos x="144" y="17"/>
                </a:cxn>
                <a:cxn ang="0">
                  <a:pos x="89" y="25"/>
                </a:cxn>
                <a:cxn ang="0">
                  <a:pos x="64" y="30"/>
                </a:cxn>
                <a:cxn ang="0">
                  <a:pos x="42" y="36"/>
                </a:cxn>
                <a:cxn ang="0">
                  <a:pos x="30" y="43"/>
                </a:cxn>
                <a:cxn ang="0">
                  <a:pos x="34" y="43"/>
                </a:cxn>
                <a:cxn ang="0">
                  <a:pos x="35" y="43"/>
                </a:cxn>
                <a:cxn ang="0">
                  <a:pos x="40" y="47"/>
                </a:cxn>
                <a:cxn ang="0">
                  <a:pos x="52" y="57"/>
                </a:cxn>
                <a:cxn ang="0">
                  <a:pos x="84" y="76"/>
                </a:cxn>
                <a:cxn ang="0">
                  <a:pos x="111" y="84"/>
                </a:cxn>
                <a:cxn ang="0">
                  <a:pos x="123" y="80"/>
                </a:cxn>
                <a:cxn ang="0">
                  <a:pos x="132" y="80"/>
                </a:cxn>
                <a:cxn ang="0">
                  <a:pos x="137" y="80"/>
                </a:cxn>
                <a:cxn ang="0">
                  <a:pos x="174" y="78"/>
                </a:cxn>
                <a:cxn ang="0">
                  <a:pos x="332" y="66"/>
                </a:cxn>
                <a:cxn ang="0">
                  <a:pos x="346" y="63"/>
                </a:cxn>
                <a:cxn ang="0">
                  <a:pos x="351" y="58"/>
                </a:cxn>
                <a:cxn ang="0">
                  <a:pos x="353" y="51"/>
                </a:cxn>
                <a:cxn ang="0">
                  <a:pos x="361" y="47"/>
                </a:cxn>
                <a:cxn ang="0">
                  <a:pos x="363" y="45"/>
                </a:cxn>
                <a:cxn ang="0">
                  <a:pos x="370" y="40"/>
                </a:cxn>
                <a:cxn ang="0">
                  <a:pos x="367" y="38"/>
                </a:cxn>
                <a:cxn ang="0">
                  <a:pos x="363" y="38"/>
                </a:cxn>
                <a:cxn ang="0">
                  <a:pos x="358" y="40"/>
                </a:cxn>
                <a:cxn ang="0">
                  <a:pos x="358" y="36"/>
                </a:cxn>
                <a:cxn ang="0">
                  <a:pos x="364" y="33"/>
                </a:cxn>
                <a:cxn ang="0">
                  <a:pos x="371" y="29"/>
                </a:cxn>
                <a:cxn ang="0">
                  <a:pos x="372" y="25"/>
                </a:cxn>
                <a:cxn ang="0">
                  <a:pos x="372" y="20"/>
                </a:cxn>
                <a:cxn ang="0">
                  <a:pos x="379" y="16"/>
                </a:cxn>
                <a:cxn ang="0">
                  <a:pos x="382" y="9"/>
                </a:cxn>
                <a:cxn ang="0">
                  <a:pos x="378" y="7"/>
                </a:cxn>
                <a:cxn ang="0">
                  <a:pos x="375" y="1"/>
                </a:cxn>
              </a:cxnLst>
              <a:rect l="0" t="0" r="r" b="b"/>
              <a:pathLst>
                <a:path w="382" h="85">
                  <a:moveTo>
                    <a:pt x="1" y="78"/>
                  </a:moveTo>
                  <a:lnTo>
                    <a:pt x="1" y="7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21" y="53"/>
                  </a:moveTo>
                  <a:lnTo>
                    <a:pt x="21" y="5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1" y="53"/>
                  </a:lnTo>
                  <a:close/>
                  <a:moveTo>
                    <a:pt x="28" y="43"/>
                  </a:moveTo>
                  <a:lnTo>
                    <a:pt x="28" y="43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3"/>
                  </a:lnTo>
                  <a:close/>
                  <a:moveTo>
                    <a:pt x="361" y="0"/>
                  </a:moveTo>
                  <a:lnTo>
                    <a:pt x="361" y="0"/>
                  </a:lnTo>
                  <a:lnTo>
                    <a:pt x="350" y="1"/>
                  </a:lnTo>
                  <a:lnTo>
                    <a:pt x="341" y="1"/>
                  </a:lnTo>
                  <a:lnTo>
                    <a:pt x="341" y="1"/>
                  </a:lnTo>
                  <a:lnTo>
                    <a:pt x="269" y="9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57" y="20"/>
                  </a:lnTo>
                  <a:lnTo>
                    <a:pt x="136" y="22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89" y="30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85" y="28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12" y="24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139" y="20"/>
                  </a:lnTo>
                  <a:lnTo>
                    <a:pt x="148" y="17"/>
                  </a:lnTo>
                  <a:lnTo>
                    <a:pt x="148" y="17"/>
                  </a:lnTo>
                  <a:lnTo>
                    <a:pt x="150" y="17"/>
                  </a:lnTo>
                  <a:lnTo>
                    <a:pt x="149" y="17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51" y="33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38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52" y="57"/>
                  </a:lnTo>
                  <a:lnTo>
                    <a:pt x="64" y="64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8" y="83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40" y="66"/>
                  </a:lnTo>
                  <a:lnTo>
                    <a:pt x="346" y="63"/>
                  </a:lnTo>
                  <a:lnTo>
                    <a:pt x="346" y="63"/>
                  </a:lnTo>
                  <a:lnTo>
                    <a:pt x="349" y="62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53" y="54"/>
                  </a:lnTo>
                  <a:lnTo>
                    <a:pt x="353" y="51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61" y="47"/>
                  </a:lnTo>
                  <a:lnTo>
                    <a:pt x="362" y="46"/>
                  </a:lnTo>
                  <a:lnTo>
                    <a:pt x="363" y="45"/>
                  </a:lnTo>
                  <a:lnTo>
                    <a:pt x="363" y="45"/>
                  </a:lnTo>
                  <a:lnTo>
                    <a:pt x="366" y="42"/>
                  </a:lnTo>
                  <a:lnTo>
                    <a:pt x="367" y="41"/>
                  </a:lnTo>
                  <a:lnTo>
                    <a:pt x="370" y="40"/>
                  </a:lnTo>
                  <a:lnTo>
                    <a:pt x="368" y="38"/>
                  </a:lnTo>
                  <a:lnTo>
                    <a:pt x="368" y="38"/>
                  </a:lnTo>
                  <a:lnTo>
                    <a:pt x="367" y="38"/>
                  </a:lnTo>
                  <a:lnTo>
                    <a:pt x="367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58" y="40"/>
                  </a:lnTo>
                  <a:lnTo>
                    <a:pt x="358" y="40"/>
                  </a:lnTo>
                  <a:lnTo>
                    <a:pt x="358" y="40"/>
                  </a:lnTo>
                  <a:lnTo>
                    <a:pt x="357" y="38"/>
                  </a:lnTo>
                  <a:lnTo>
                    <a:pt x="357" y="38"/>
                  </a:lnTo>
                  <a:lnTo>
                    <a:pt x="358" y="36"/>
                  </a:lnTo>
                  <a:lnTo>
                    <a:pt x="361" y="34"/>
                  </a:lnTo>
                  <a:lnTo>
                    <a:pt x="364" y="33"/>
                  </a:lnTo>
                  <a:lnTo>
                    <a:pt x="364" y="33"/>
                  </a:lnTo>
                  <a:lnTo>
                    <a:pt x="368" y="32"/>
                  </a:lnTo>
                  <a:lnTo>
                    <a:pt x="371" y="29"/>
                  </a:lnTo>
                  <a:lnTo>
                    <a:pt x="371" y="29"/>
                  </a:lnTo>
                  <a:lnTo>
                    <a:pt x="371" y="28"/>
                  </a:lnTo>
                  <a:lnTo>
                    <a:pt x="372" y="25"/>
                  </a:lnTo>
                  <a:lnTo>
                    <a:pt x="372" y="25"/>
                  </a:lnTo>
                  <a:lnTo>
                    <a:pt x="371" y="22"/>
                  </a:lnTo>
                  <a:lnTo>
                    <a:pt x="371" y="21"/>
                  </a:lnTo>
                  <a:lnTo>
                    <a:pt x="372" y="20"/>
                  </a:lnTo>
                  <a:lnTo>
                    <a:pt x="372" y="20"/>
                  </a:lnTo>
                  <a:lnTo>
                    <a:pt x="376" y="19"/>
                  </a:lnTo>
                  <a:lnTo>
                    <a:pt x="379" y="16"/>
                  </a:lnTo>
                  <a:lnTo>
                    <a:pt x="379" y="16"/>
                  </a:lnTo>
                  <a:lnTo>
                    <a:pt x="382" y="12"/>
                  </a:lnTo>
                  <a:lnTo>
                    <a:pt x="382" y="9"/>
                  </a:lnTo>
                  <a:lnTo>
                    <a:pt x="382" y="9"/>
                  </a:lnTo>
                  <a:lnTo>
                    <a:pt x="380" y="8"/>
                  </a:lnTo>
                  <a:lnTo>
                    <a:pt x="378" y="7"/>
                  </a:lnTo>
                  <a:lnTo>
                    <a:pt x="378" y="7"/>
                  </a:lnTo>
                  <a:lnTo>
                    <a:pt x="375" y="4"/>
                  </a:lnTo>
                  <a:lnTo>
                    <a:pt x="375" y="1"/>
                  </a:lnTo>
                  <a:lnTo>
                    <a:pt x="375" y="1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752">
              <a:extLst>
                <a:ext uri="{FF2B5EF4-FFF2-40B4-BE49-F238E27FC236}">
                  <a16:creationId xmlns:a16="http://schemas.microsoft.com/office/drawing/2014/main" id="{7F6BED6A-93C6-0554-E997-BFC1F8605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5" y="2197398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753">
              <a:extLst>
                <a:ext uri="{FF2B5EF4-FFF2-40B4-BE49-F238E27FC236}">
                  <a16:creationId xmlns:a16="http://schemas.microsoft.com/office/drawing/2014/main" id="{C3D406DD-8854-4EC1-BF4E-8977E0948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157711"/>
              <a:ext cx="19050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2" y="0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0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754">
              <a:extLst>
                <a:ext uri="{FF2B5EF4-FFF2-40B4-BE49-F238E27FC236}">
                  <a16:creationId xmlns:a16="http://schemas.microsoft.com/office/drawing/2014/main" id="{C56A2CFB-4D31-F4A7-93D6-52CBB39A3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2141836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755">
              <a:extLst>
                <a:ext uri="{FF2B5EF4-FFF2-40B4-BE49-F238E27FC236}">
                  <a16:creationId xmlns:a16="http://schemas.microsoft.com/office/drawing/2014/main" id="{00343001-8FEC-EAEC-2C47-D46C4C6D0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2073573"/>
              <a:ext cx="558800" cy="134938"/>
            </a:xfrm>
            <a:custGeom>
              <a:avLst/>
              <a:gdLst/>
              <a:ahLst/>
              <a:cxnLst>
                <a:cxn ang="0">
                  <a:pos x="320" y="1"/>
                </a:cxn>
                <a:cxn ang="0">
                  <a:pos x="239" y="9"/>
                </a:cxn>
                <a:cxn ang="0">
                  <a:pos x="127" y="20"/>
                </a:cxn>
                <a:cxn ang="0">
                  <a:pos x="72" y="29"/>
                </a:cxn>
                <a:cxn ang="0">
                  <a:pos x="50" y="32"/>
                </a:cxn>
                <a:cxn ang="0">
                  <a:pos x="55" y="28"/>
                </a:cxn>
                <a:cxn ang="0">
                  <a:pos x="82" y="24"/>
                </a:cxn>
                <a:cxn ang="0">
                  <a:pos x="109" y="20"/>
                </a:cxn>
                <a:cxn ang="0">
                  <a:pos x="120" y="17"/>
                </a:cxn>
                <a:cxn ang="0">
                  <a:pos x="114" y="17"/>
                </a:cxn>
                <a:cxn ang="0">
                  <a:pos x="59" y="25"/>
                </a:cxn>
                <a:cxn ang="0">
                  <a:pos x="34" y="30"/>
                </a:cxn>
                <a:cxn ang="0">
                  <a:pos x="12" y="36"/>
                </a:cxn>
                <a:cxn ang="0">
                  <a:pos x="0" y="43"/>
                </a:cxn>
                <a:cxn ang="0">
                  <a:pos x="4" y="43"/>
                </a:cxn>
                <a:cxn ang="0">
                  <a:pos x="5" y="43"/>
                </a:cxn>
                <a:cxn ang="0">
                  <a:pos x="10" y="47"/>
                </a:cxn>
                <a:cxn ang="0">
                  <a:pos x="22" y="57"/>
                </a:cxn>
                <a:cxn ang="0">
                  <a:pos x="54" y="76"/>
                </a:cxn>
                <a:cxn ang="0">
                  <a:pos x="81" y="84"/>
                </a:cxn>
                <a:cxn ang="0">
                  <a:pos x="93" y="80"/>
                </a:cxn>
                <a:cxn ang="0">
                  <a:pos x="102" y="80"/>
                </a:cxn>
                <a:cxn ang="0">
                  <a:pos x="107" y="80"/>
                </a:cxn>
                <a:cxn ang="0">
                  <a:pos x="144" y="78"/>
                </a:cxn>
                <a:cxn ang="0">
                  <a:pos x="302" y="66"/>
                </a:cxn>
                <a:cxn ang="0">
                  <a:pos x="316" y="63"/>
                </a:cxn>
                <a:cxn ang="0">
                  <a:pos x="321" y="58"/>
                </a:cxn>
                <a:cxn ang="0">
                  <a:pos x="323" y="51"/>
                </a:cxn>
                <a:cxn ang="0">
                  <a:pos x="331" y="47"/>
                </a:cxn>
                <a:cxn ang="0">
                  <a:pos x="333" y="45"/>
                </a:cxn>
                <a:cxn ang="0">
                  <a:pos x="340" y="40"/>
                </a:cxn>
                <a:cxn ang="0">
                  <a:pos x="337" y="38"/>
                </a:cxn>
                <a:cxn ang="0">
                  <a:pos x="333" y="38"/>
                </a:cxn>
                <a:cxn ang="0">
                  <a:pos x="328" y="40"/>
                </a:cxn>
                <a:cxn ang="0">
                  <a:pos x="328" y="36"/>
                </a:cxn>
                <a:cxn ang="0">
                  <a:pos x="334" y="33"/>
                </a:cxn>
                <a:cxn ang="0">
                  <a:pos x="341" y="29"/>
                </a:cxn>
                <a:cxn ang="0">
                  <a:pos x="342" y="25"/>
                </a:cxn>
                <a:cxn ang="0">
                  <a:pos x="342" y="20"/>
                </a:cxn>
                <a:cxn ang="0">
                  <a:pos x="349" y="16"/>
                </a:cxn>
                <a:cxn ang="0">
                  <a:pos x="352" y="9"/>
                </a:cxn>
                <a:cxn ang="0">
                  <a:pos x="348" y="7"/>
                </a:cxn>
                <a:cxn ang="0">
                  <a:pos x="345" y="1"/>
                </a:cxn>
              </a:cxnLst>
              <a:rect l="0" t="0" r="r" b="b"/>
              <a:pathLst>
                <a:path w="352" h="85">
                  <a:moveTo>
                    <a:pt x="331" y="0"/>
                  </a:moveTo>
                  <a:lnTo>
                    <a:pt x="331" y="0"/>
                  </a:lnTo>
                  <a:lnTo>
                    <a:pt x="320" y="1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239" y="9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27" y="20"/>
                  </a:lnTo>
                  <a:lnTo>
                    <a:pt x="106" y="22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59" y="30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55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82" y="24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109" y="20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21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5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10" y="4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22" y="57"/>
                  </a:lnTo>
                  <a:lnTo>
                    <a:pt x="34" y="6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8" y="83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233" y="71"/>
                  </a:lnTo>
                  <a:lnTo>
                    <a:pt x="233" y="71"/>
                  </a:lnTo>
                  <a:lnTo>
                    <a:pt x="302" y="66"/>
                  </a:lnTo>
                  <a:lnTo>
                    <a:pt x="302" y="66"/>
                  </a:lnTo>
                  <a:lnTo>
                    <a:pt x="310" y="66"/>
                  </a:lnTo>
                  <a:lnTo>
                    <a:pt x="316" y="63"/>
                  </a:lnTo>
                  <a:lnTo>
                    <a:pt x="316" y="63"/>
                  </a:lnTo>
                  <a:lnTo>
                    <a:pt x="319" y="62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3" y="54"/>
                  </a:lnTo>
                  <a:lnTo>
                    <a:pt x="323" y="51"/>
                  </a:lnTo>
                  <a:lnTo>
                    <a:pt x="325" y="50"/>
                  </a:lnTo>
                  <a:lnTo>
                    <a:pt x="325" y="50"/>
                  </a:lnTo>
                  <a:lnTo>
                    <a:pt x="331" y="47"/>
                  </a:lnTo>
                  <a:lnTo>
                    <a:pt x="332" y="46"/>
                  </a:lnTo>
                  <a:lnTo>
                    <a:pt x="333" y="45"/>
                  </a:lnTo>
                  <a:lnTo>
                    <a:pt x="333" y="45"/>
                  </a:lnTo>
                  <a:lnTo>
                    <a:pt x="336" y="42"/>
                  </a:lnTo>
                  <a:lnTo>
                    <a:pt x="337" y="41"/>
                  </a:lnTo>
                  <a:lnTo>
                    <a:pt x="340" y="40"/>
                  </a:lnTo>
                  <a:lnTo>
                    <a:pt x="338" y="38"/>
                  </a:lnTo>
                  <a:lnTo>
                    <a:pt x="338" y="38"/>
                  </a:lnTo>
                  <a:lnTo>
                    <a:pt x="337" y="38"/>
                  </a:lnTo>
                  <a:lnTo>
                    <a:pt x="337" y="38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7" y="38"/>
                  </a:lnTo>
                  <a:lnTo>
                    <a:pt x="327" y="38"/>
                  </a:lnTo>
                  <a:lnTo>
                    <a:pt x="328" y="36"/>
                  </a:lnTo>
                  <a:lnTo>
                    <a:pt x="331" y="34"/>
                  </a:lnTo>
                  <a:lnTo>
                    <a:pt x="334" y="33"/>
                  </a:lnTo>
                  <a:lnTo>
                    <a:pt x="334" y="33"/>
                  </a:lnTo>
                  <a:lnTo>
                    <a:pt x="338" y="32"/>
                  </a:lnTo>
                  <a:lnTo>
                    <a:pt x="341" y="29"/>
                  </a:lnTo>
                  <a:lnTo>
                    <a:pt x="341" y="29"/>
                  </a:lnTo>
                  <a:lnTo>
                    <a:pt x="341" y="28"/>
                  </a:lnTo>
                  <a:lnTo>
                    <a:pt x="342" y="25"/>
                  </a:lnTo>
                  <a:lnTo>
                    <a:pt x="342" y="25"/>
                  </a:lnTo>
                  <a:lnTo>
                    <a:pt x="341" y="22"/>
                  </a:lnTo>
                  <a:lnTo>
                    <a:pt x="341" y="21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6" y="19"/>
                  </a:lnTo>
                  <a:lnTo>
                    <a:pt x="349" y="16"/>
                  </a:lnTo>
                  <a:lnTo>
                    <a:pt x="349" y="16"/>
                  </a:lnTo>
                  <a:lnTo>
                    <a:pt x="352" y="12"/>
                  </a:lnTo>
                  <a:lnTo>
                    <a:pt x="352" y="9"/>
                  </a:lnTo>
                  <a:lnTo>
                    <a:pt x="352" y="9"/>
                  </a:lnTo>
                  <a:lnTo>
                    <a:pt x="350" y="8"/>
                  </a:lnTo>
                  <a:lnTo>
                    <a:pt x="348" y="7"/>
                  </a:lnTo>
                  <a:lnTo>
                    <a:pt x="348" y="7"/>
                  </a:lnTo>
                  <a:lnTo>
                    <a:pt x="345" y="4"/>
                  </a:lnTo>
                  <a:lnTo>
                    <a:pt x="345" y="1"/>
                  </a:lnTo>
                  <a:lnTo>
                    <a:pt x="345" y="1"/>
                  </a:lnTo>
                  <a:lnTo>
                    <a:pt x="33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756">
              <a:extLst>
                <a:ext uri="{FF2B5EF4-FFF2-40B4-BE49-F238E27FC236}">
                  <a16:creationId xmlns:a16="http://schemas.microsoft.com/office/drawing/2014/main" id="{E3FACE42-F26F-A2C0-2EE4-5D3F10180C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3625" y="2141836"/>
              <a:ext cx="80963" cy="10318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30" y="18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40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1" y="2"/>
                </a:cxn>
                <a:cxn ang="0">
                  <a:pos x="51" y="2"/>
                </a:cxn>
                <a:cxn ang="0">
                  <a:pos x="51" y="0"/>
                </a:cxn>
              </a:cxnLst>
              <a:rect l="0" t="0" r="r" b="b"/>
              <a:pathLst>
                <a:path w="51" h="65">
                  <a:moveTo>
                    <a:pt x="0" y="65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close/>
                  <a:moveTo>
                    <a:pt x="30" y="18"/>
                  </a:moveTo>
                  <a:lnTo>
                    <a:pt x="30" y="18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30" y="18"/>
                  </a:lnTo>
                  <a:close/>
                  <a:moveTo>
                    <a:pt x="40" y="7"/>
                  </a:moveTo>
                  <a:lnTo>
                    <a:pt x="40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40" y="7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757">
              <a:extLst>
                <a:ext uri="{FF2B5EF4-FFF2-40B4-BE49-F238E27FC236}">
                  <a16:creationId xmlns:a16="http://schemas.microsoft.com/office/drawing/2014/main" id="{9F3DF132-88DC-4156-4332-D5E185C80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2450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758">
              <a:extLst>
                <a:ext uri="{FF2B5EF4-FFF2-40B4-BE49-F238E27FC236}">
                  <a16:creationId xmlns:a16="http://schemas.microsoft.com/office/drawing/2014/main" id="{30ABC424-EBDF-D195-EA18-B7418AA3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170411"/>
              <a:ext cx="20638" cy="269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3" y="0"/>
                </a:cxn>
              </a:cxnLst>
              <a:rect l="0" t="0" r="r" b="b"/>
              <a:pathLst>
                <a:path w="13" h="17">
                  <a:moveTo>
                    <a:pt x="13" y="0"/>
                  </a:moveTo>
                  <a:lnTo>
                    <a:pt x="13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759">
              <a:extLst>
                <a:ext uri="{FF2B5EF4-FFF2-40B4-BE49-F238E27FC236}">
                  <a16:creationId xmlns:a16="http://schemas.microsoft.com/office/drawing/2014/main" id="{D2DBC69B-5A83-AB68-812D-A7A8108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600" y="215294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760">
              <a:extLst>
                <a:ext uri="{FF2B5EF4-FFF2-40B4-BE49-F238E27FC236}">
                  <a16:creationId xmlns:a16="http://schemas.microsoft.com/office/drawing/2014/main" id="{93C89D93-0228-4E15-3B4D-ED9A20B80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0" y="2141836"/>
              <a:ext cx="1588" cy="3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761">
              <a:extLst>
                <a:ext uri="{FF2B5EF4-FFF2-40B4-BE49-F238E27FC236}">
                  <a16:creationId xmlns:a16="http://schemas.microsoft.com/office/drawing/2014/main" id="{1BEAB74C-F410-A2BB-F3F6-19696BBB9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2137073"/>
              <a:ext cx="1493838" cy="401638"/>
            </a:xfrm>
            <a:custGeom>
              <a:avLst/>
              <a:gdLst/>
              <a:ahLst/>
              <a:cxnLst>
                <a:cxn ang="0">
                  <a:pos x="1" y="68"/>
                </a:cxn>
                <a:cxn ang="0">
                  <a:pos x="1" y="66"/>
                </a:cxn>
                <a:cxn ang="0">
                  <a:pos x="12" y="45"/>
                </a:cxn>
                <a:cxn ang="0">
                  <a:pos x="3" y="60"/>
                </a:cxn>
                <a:cxn ang="0">
                  <a:pos x="11" y="49"/>
                </a:cxn>
                <a:cxn ang="0">
                  <a:pos x="12" y="45"/>
                </a:cxn>
                <a:cxn ang="0">
                  <a:pos x="112" y="45"/>
                </a:cxn>
                <a:cxn ang="0">
                  <a:pos x="92" y="89"/>
                </a:cxn>
                <a:cxn ang="0">
                  <a:pos x="204" y="164"/>
                </a:cxn>
                <a:cxn ang="0">
                  <a:pos x="309" y="207"/>
                </a:cxn>
                <a:cxn ang="0">
                  <a:pos x="450" y="241"/>
                </a:cxn>
                <a:cxn ang="0">
                  <a:pos x="559" y="253"/>
                </a:cxn>
                <a:cxn ang="0">
                  <a:pos x="649" y="242"/>
                </a:cxn>
                <a:cxn ang="0">
                  <a:pos x="776" y="204"/>
                </a:cxn>
                <a:cxn ang="0">
                  <a:pos x="844" y="161"/>
                </a:cxn>
                <a:cxn ang="0">
                  <a:pos x="868" y="136"/>
                </a:cxn>
                <a:cxn ang="0">
                  <a:pos x="860" y="141"/>
                </a:cxn>
                <a:cxn ang="0">
                  <a:pos x="853" y="124"/>
                </a:cxn>
                <a:cxn ang="0">
                  <a:pos x="796" y="158"/>
                </a:cxn>
                <a:cxn ang="0">
                  <a:pos x="713" y="189"/>
                </a:cxn>
                <a:cxn ang="0">
                  <a:pos x="646" y="202"/>
                </a:cxn>
                <a:cxn ang="0">
                  <a:pos x="615" y="203"/>
                </a:cxn>
                <a:cxn ang="0">
                  <a:pos x="595" y="200"/>
                </a:cxn>
                <a:cxn ang="0">
                  <a:pos x="597" y="200"/>
                </a:cxn>
                <a:cxn ang="0">
                  <a:pos x="658" y="198"/>
                </a:cxn>
                <a:cxn ang="0">
                  <a:pos x="681" y="193"/>
                </a:cxn>
                <a:cxn ang="0">
                  <a:pos x="637" y="196"/>
                </a:cxn>
                <a:cxn ang="0">
                  <a:pos x="617" y="196"/>
                </a:cxn>
                <a:cxn ang="0">
                  <a:pos x="611" y="196"/>
                </a:cxn>
                <a:cxn ang="0">
                  <a:pos x="605" y="198"/>
                </a:cxn>
                <a:cxn ang="0">
                  <a:pos x="587" y="194"/>
                </a:cxn>
                <a:cxn ang="0">
                  <a:pos x="580" y="195"/>
                </a:cxn>
                <a:cxn ang="0">
                  <a:pos x="565" y="194"/>
                </a:cxn>
                <a:cxn ang="0">
                  <a:pos x="563" y="194"/>
                </a:cxn>
                <a:cxn ang="0">
                  <a:pos x="551" y="193"/>
                </a:cxn>
                <a:cxn ang="0">
                  <a:pos x="544" y="193"/>
                </a:cxn>
                <a:cxn ang="0">
                  <a:pos x="538" y="191"/>
                </a:cxn>
                <a:cxn ang="0">
                  <a:pos x="461" y="179"/>
                </a:cxn>
                <a:cxn ang="0">
                  <a:pos x="359" y="149"/>
                </a:cxn>
                <a:cxn ang="0">
                  <a:pos x="239" y="103"/>
                </a:cxn>
                <a:cxn ang="0">
                  <a:pos x="118" y="45"/>
                </a:cxn>
                <a:cxn ang="0">
                  <a:pos x="16" y="43"/>
                </a:cxn>
                <a:cxn ang="0">
                  <a:pos x="19" y="39"/>
                </a:cxn>
                <a:cxn ang="0">
                  <a:pos x="45" y="7"/>
                </a:cxn>
                <a:cxn ang="0">
                  <a:pos x="49" y="3"/>
                </a:cxn>
                <a:cxn ang="0">
                  <a:pos x="47" y="3"/>
                </a:cxn>
                <a:cxn ang="0">
                  <a:pos x="941" y="0"/>
                </a:cxn>
                <a:cxn ang="0">
                  <a:pos x="937" y="18"/>
                </a:cxn>
              </a:cxnLst>
              <a:rect l="0" t="0" r="r" b="b"/>
              <a:pathLst>
                <a:path w="941" h="253">
                  <a:moveTo>
                    <a:pt x="0" y="65"/>
                  </a:moveTo>
                  <a:lnTo>
                    <a:pt x="0" y="65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5"/>
                  </a:lnTo>
                  <a:close/>
                  <a:moveTo>
                    <a:pt x="12" y="45"/>
                  </a:moveTo>
                  <a:lnTo>
                    <a:pt x="12" y="45"/>
                  </a:lnTo>
                  <a:lnTo>
                    <a:pt x="12" y="45"/>
                  </a:lnTo>
                  <a:lnTo>
                    <a:pt x="8" y="52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2" y="45"/>
                  </a:lnTo>
                  <a:close/>
                  <a:moveTo>
                    <a:pt x="118" y="45"/>
                  </a:moveTo>
                  <a:lnTo>
                    <a:pt x="118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84" y="73"/>
                  </a:lnTo>
                  <a:lnTo>
                    <a:pt x="92" y="89"/>
                  </a:lnTo>
                  <a:lnTo>
                    <a:pt x="92" y="89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204" y="164"/>
                  </a:lnTo>
                  <a:lnTo>
                    <a:pt x="247" y="183"/>
                  </a:lnTo>
                  <a:lnTo>
                    <a:pt x="281" y="198"/>
                  </a:lnTo>
                  <a:lnTo>
                    <a:pt x="281" y="198"/>
                  </a:lnTo>
                  <a:lnTo>
                    <a:pt x="309" y="207"/>
                  </a:lnTo>
                  <a:lnTo>
                    <a:pt x="340" y="216"/>
                  </a:lnTo>
                  <a:lnTo>
                    <a:pt x="376" y="225"/>
                  </a:lnTo>
                  <a:lnTo>
                    <a:pt x="412" y="233"/>
                  </a:lnTo>
                  <a:lnTo>
                    <a:pt x="450" y="241"/>
                  </a:lnTo>
                  <a:lnTo>
                    <a:pt x="488" y="248"/>
                  </a:lnTo>
                  <a:lnTo>
                    <a:pt x="525" y="250"/>
                  </a:lnTo>
                  <a:lnTo>
                    <a:pt x="559" y="253"/>
                  </a:lnTo>
                  <a:lnTo>
                    <a:pt x="559" y="253"/>
                  </a:lnTo>
                  <a:lnTo>
                    <a:pt x="583" y="252"/>
                  </a:lnTo>
                  <a:lnTo>
                    <a:pt x="583" y="252"/>
                  </a:lnTo>
                  <a:lnTo>
                    <a:pt x="616" y="248"/>
                  </a:lnTo>
                  <a:lnTo>
                    <a:pt x="649" y="242"/>
                  </a:lnTo>
                  <a:lnTo>
                    <a:pt x="683" y="236"/>
                  </a:lnTo>
                  <a:lnTo>
                    <a:pt x="716" y="227"/>
                  </a:lnTo>
                  <a:lnTo>
                    <a:pt x="747" y="216"/>
                  </a:lnTo>
                  <a:lnTo>
                    <a:pt x="776" y="204"/>
                  </a:lnTo>
                  <a:lnTo>
                    <a:pt x="804" y="190"/>
                  </a:lnTo>
                  <a:lnTo>
                    <a:pt x="827" y="174"/>
                  </a:lnTo>
                  <a:lnTo>
                    <a:pt x="827" y="174"/>
                  </a:lnTo>
                  <a:lnTo>
                    <a:pt x="844" y="161"/>
                  </a:lnTo>
                  <a:lnTo>
                    <a:pt x="860" y="144"/>
                  </a:lnTo>
                  <a:lnTo>
                    <a:pt x="860" y="144"/>
                  </a:lnTo>
                  <a:lnTo>
                    <a:pt x="868" y="136"/>
                  </a:lnTo>
                  <a:lnTo>
                    <a:pt x="868" y="136"/>
                  </a:lnTo>
                  <a:lnTo>
                    <a:pt x="860" y="141"/>
                  </a:lnTo>
                  <a:lnTo>
                    <a:pt x="860" y="141"/>
                  </a:lnTo>
                  <a:lnTo>
                    <a:pt x="860" y="141"/>
                  </a:lnTo>
                  <a:lnTo>
                    <a:pt x="860" y="141"/>
                  </a:lnTo>
                  <a:lnTo>
                    <a:pt x="877" y="103"/>
                  </a:lnTo>
                  <a:lnTo>
                    <a:pt x="877" y="103"/>
                  </a:lnTo>
                  <a:lnTo>
                    <a:pt x="864" y="115"/>
                  </a:lnTo>
                  <a:lnTo>
                    <a:pt x="853" y="124"/>
                  </a:lnTo>
                  <a:lnTo>
                    <a:pt x="843" y="132"/>
                  </a:lnTo>
                  <a:lnTo>
                    <a:pt x="832" y="139"/>
                  </a:lnTo>
                  <a:lnTo>
                    <a:pt x="814" y="149"/>
                  </a:lnTo>
                  <a:lnTo>
                    <a:pt x="796" y="158"/>
                  </a:lnTo>
                  <a:lnTo>
                    <a:pt x="796" y="158"/>
                  </a:lnTo>
                  <a:lnTo>
                    <a:pt x="772" y="169"/>
                  </a:lnTo>
                  <a:lnTo>
                    <a:pt x="743" y="179"/>
                  </a:lnTo>
                  <a:lnTo>
                    <a:pt x="713" y="189"/>
                  </a:lnTo>
                  <a:lnTo>
                    <a:pt x="687" y="195"/>
                  </a:lnTo>
                  <a:lnTo>
                    <a:pt x="687" y="195"/>
                  </a:lnTo>
                  <a:lnTo>
                    <a:pt x="666" y="199"/>
                  </a:lnTo>
                  <a:lnTo>
                    <a:pt x="646" y="202"/>
                  </a:lnTo>
                  <a:lnTo>
                    <a:pt x="629" y="203"/>
                  </a:lnTo>
                  <a:lnTo>
                    <a:pt x="615" y="203"/>
                  </a:lnTo>
                  <a:lnTo>
                    <a:pt x="615" y="203"/>
                  </a:lnTo>
                  <a:lnTo>
                    <a:pt x="615" y="203"/>
                  </a:lnTo>
                  <a:lnTo>
                    <a:pt x="615" y="203"/>
                  </a:lnTo>
                  <a:lnTo>
                    <a:pt x="605" y="203"/>
                  </a:lnTo>
                  <a:lnTo>
                    <a:pt x="599" y="202"/>
                  </a:lnTo>
                  <a:lnTo>
                    <a:pt x="595" y="200"/>
                  </a:lnTo>
                  <a:lnTo>
                    <a:pt x="595" y="200"/>
                  </a:lnTo>
                  <a:lnTo>
                    <a:pt x="595" y="200"/>
                  </a:lnTo>
                  <a:lnTo>
                    <a:pt x="595" y="200"/>
                  </a:lnTo>
                  <a:lnTo>
                    <a:pt x="597" y="200"/>
                  </a:lnTo>
                  <a:lnTo>
                    <a:pt x="597" y="200"/>
                  </a:lnTo>
                  <a:lnTo>
                    <a:pt x="633" y="199"/>
                  </a:lnTo>
                  <a:lnTo>
                    <a:pt x="633" y="199"/>
                  </a:lnTo>
                  <a:lnTo>
                    <a:pt x="658" y="198"/>
                  </a:lnTo>
                  <a:lnTo>
                    <a:pt x="679" y="194"/>
                  </a:lnTo>
                  <a:lnTo>
                    <a:pt x="679" y="194"/>
                  </a:lnTo>
                  <a:lnTo>
                    <a:pt x="681" y="193"/>
                  </a:lnTo>
                  <a:lnTo>
                    <a:pt x="681" y="193"/>
                  </a:lnTo>
                  <a:lnTo>
                    <a:pt x="681" y="193"/>
                  </a:lnTo>
                  <a:lnTo>
                    <a:pt x="659" y="194"/>
                  </a:lnTo>
                  <a:lnTo>
                    <a:pt x="659" y="194"/>
                  </a:lnTo>
                  <a:lnTo>
                    <a:pt x="637" y="196"/>
                  </a:lnTo>
                  <a:lnTo>
                    <a:pt x="620" y="196"/>
                  </a:lnTo>
                  <a:lnTo>
                    <a:pt x="620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1" y="196"/>
                  </a:lnTo>
                  <a:lnTo>
                    <a:pt x="611" y="196"/>
                  </a:lnTo>
                  <a:lnTo>
                    <a:pt x="607" y="198"/>
                  </a:lnTo>
                  <a:lnTo>
                    <a:pt x="607" y="198"/>
                  </a:lnTo>
                  <a:lnTo>
                    <a:pt x="605" y="198"/>
                  </a:lnTo>
                  <a:lnTo>
                    <a:pt x="605" y="198"/>
                  </a:lnTo>
                  <a:lnTo>
                    <a:pt x="597" y="196"/>
                  </a:lnTo>
                  <a:lnTo>
                    <a:pt x="597" y="196"/>
                  </a:lnTo>
                  <a:lnTo>
                    <a:pt x="592" y="195"/>
                  </a:lnTo>
                  <a:lnTo>
                    <a:pt x="587" y="194"/>
                  </a:lnTo>
                  <a:lnTo>
                    <a:pt x="587" y="194"/>
                  </a:lnTo>
                  <a:lnTo>
                    <a:pt x="584" y="195"/>
                  </a:lnTo>
                  <a:lnTo>
                    <a:pt x="584" y="195"/>
                  </a:lnTo>
                  <a:lnTo>
                    <a:pt x="580" y="195"/>
                  </a:lnTo>
                  <a:lnTo>
                    <a:pt x="580" y="195"/>
                  </a:lnTo>
                  <a:lnTo>
                    <a:pt x="575" y="195"/>
                  </a:lnTo>
                  <a:lnTo>
                    <a:pt x="575" y="195"/>
                  </a:lnTo>
                  <a:lnTo>
                    <a:pt x="565" y="194"/>
                  </a:lnTo>
                  <a:lnTo>
                    <a:pt x="565" y="194"/>
                  </a:lnTo>
                  <a:lnTo>
                    <a:pt x="563" y="194"/>
                  </a:lnTo>
                  <a:lnTo>
                    <a:pt x="563" y="194"/>
                  </a:lnTo>
                  <a:lnTo>
                    <a:pt x="563" y="194"/>
                  </a:lnTo>
                  <a:lnTo>
                    <a:pt x="563" y="194"/>
                  </a:lnTo>
                  <a:lnTo>
                    <a:pt x="558" y="193"/>
                  </a:lnTo>
                  <a:lnTo>
                    <a:pt x="558" y="193"/>
                  </a:lnTo>
                  <a:lnTo>
                    <a:pt x="551" y="193"/>
                  </a:lnTo>
                  <a:lnTo>
                    <a:pt x="551" y="193"/>
                  </a:lnTo>
                  <a:lnTo>
                    <a:pt x="548" y="193"/>
                  </a:lnTo>
                  <a:lnTo>
                    <a:pt x="548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1" y="193"/>
                  </a:lnTo>
                  <a:lnTo>
                    <a:pt x="538" y="191"/>
                  </a:lnTo>
                  <a:lnTo>
                    <a:pt x="538" y="191"/>
                  </a:lnTo>
                  <a:lnTo>
                    <a:pt x="532" y="190"/>
                  </a:lnTo>
                  <a:lnTo>
                    <a:pt x="532" y="190"/>
                  </a:lnTo>
                  <a:lnTo>
                    <a:pt x="461" y="179"/>
                  </a:lnTo>
                  <a:lnTo>
                    <a:pt x="461" y="179"/>
                  </a:lnTo>
                  <a:lnTo>
                    <a:pt x="443" y="175"/>
                  </a:lnTo>
                  <a:lnTo>
                    <a:pt x="414" y="166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34" y="140"/>
                  </a:lnTo>
                  <a:lnTo>
                    <a:pt x="298" y="126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194" y="84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18" y="45"/>
                  </a:lnTo>
                  <a:close/>
                  <a:moveTo>
                    <a:pt x="19" y="39"/>
                  </a:moveTo>
                  <a:lnTo>
                    <a:pt x="19" y="39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9" y="39"/>
                  </a:ln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close/>
                  <a:moveTo>
                    <a:pt x="49" y="3"/>
                  </a:moveTo>
                  <a:lnTo>
                    <a:pt x="49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9" y="3"/>
                  </a:lnTo>
                  <a:close/>
                  <a:moveTo>
                    <a:pt x="941" y="0"/>
                  </a:moveTo>
                  <a:lnTo>
                    <a:pt x="941" y="0"/>
                  </a:lnTo>
                  <a:lnTo>
                    <a:pt x="935" y="23"/>
                  </a:lnTo>
                  <a:lnTo>
                    <a:pt x="927" y="44"/>
                  </a:lnTo>
                  <a:lnTo>
                    <a:pt x="927" y="44"/>
                  </a:lnTo>
                  <a:lnTo>
                    <a:pt x="937" y="18"/>
                  </a:lnTo>
                  <a:lnTo>
                    <a:pt x="941" y="1"/>
                  </a:lnTo>
                  <a:lnTo>
                    <a:pt x="941" y="1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762">
              <a:extLst>
                <a:ext uri="{FF2B5EF4-FFF2-40B4-BE49-F238E27FC236}">
                  <a16:creationId xmlns:a16="http://schemas.microsoft.com/office/drawing/2014/main" id="{518A8603-5D34-4CCB-B3CB-75828F84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240261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763">
              <a:extLst>
                <a:ext uri="{FF2B5EF4-FFF2-40B4-BE49-F238E27FC236}">
                  <a16:creationId xmlns:a16="http://schemas.microsoft.com/office/drawing/2014/main" id="{DE0F74FE-6CB3-6889-6FD3-58E4050E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208511"/>
              <a:ext cx="14288" cy="238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764">
              <a:extLst>
                <a:ext uri="{FF2B5EF4-FFF2-40B4-BE49-F238E27FC236}">
                  <a16:creationId xmlns:a16="http://schemas.microsoft.com/office/drawing/2014/main" id="{6E40F62B-D57F-930A-BA90-A13E56AAA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925" y="2208511"/>
              <a:ext cx="1273175" cy="3302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7"/>
                </a:cxn>
                <a:cxn ang="0">
                  <a:pos x="17" y="44"/>
                </a:cxn>
                <a:cxn ang="0">
                  <a:pos x="129" y="119"/>
                </a:cxn>
                <a:cxn ang="0">
                  <a:pos x="206" y="153"/>
                </a:cxn>
                <a:cxn ang="0">
                  <a:pos x="301" y="180"/>
                </a:cxn>
                <a:cxn ang="0">
                  <a:pos x="413" y="203"/>
                </a:cxn>
                <a:cxn ang="0">
                  <a:pos x="484" y="208"/>
                </a:cxn>
                <a:cxn ang="0">
                  <a:pos x="541" y="203"/>
                </a:cxn>
                <a:cxn ang="0">
                  <a:pos x="641" y="182"/>
                </a:cxn>
                <a:cxn ang="0">
                  <a:pos x="729" y="145"/>
                </a:cxn>
                <a:cxn ang="0">
                  <a:pos x="769" y="116"/>
                </a:cxn>
                <a:cxn ang="0">
                  <a:pos x="793" y="91"/>
                </a:cxn>
                <a:cxn ang="0">
                  <a:pos x="785" y="96"/>
                </a:cxn>
                <a:cxn ang="0">
                  <a:pos x="802" y="58"/>
                </a:cxn>
                <a:cxn ang="0">
                  <a:pos x="778" y="79"/>
                </a:cxn>
                <a:cxn ang="0">
                  <a:pos x="739" y="104"/>
                </a:cxn>
                <a:cxn ang="0">
                  <a:pos x="697" y="124"/>
                </a:cxn>
                <a:cxn ang="0">
                  <a:pos x="612" y="150"/>
                </a:cxn>
                <a:cxn ang="0">
                  <a:pos x="571" y="157"/>
                </a:cxn>
                <a:cxn ang="0">
                  <a:pos x="540" y="158"/>
                </a:cxn>
                <a:cxn ang="0">
                  <a:pos x="530" y="158"/>
                </a:cxn>
                <a:cxn ang="0">
                  <a:pos x="520" y="155"/>
                </a:cxn>
                <a:cxn ang="0">
                  <a:pos x="522" y="155"/>
                </a:cxn>
                <a:cxn ang="0">
                  <a:pos x="558" y="154"/>
                </a:cxn>
                <a:cxn ang="0">
                  <a:pos x="604" y="149"/>
                </a:cxn>
                <a:cxn ang="0">
                  <a:pos x="606" y="148"/>
                </a:cxn>
                <a:cxn ang="0">
                  <a:pos x="562" y="151"/>
                </a:cxn>
                <a:cxn ang="0">
                  <a:pos x="542" y="151"/>
                </a:cxn>
                <a:cxn ang="0">
                  <a:pos x="540" y="151"/>
                </a:cxn>
                <a:cxn ang="0">
                  <a:pos x="532" y="153"/>
                </a:cxn>
                <a:cxn ang="0">
                  <a:pos x="530" y="153"/>
                </a:cxn>
                <a:cxn ang="0">
                  <a:pos x="517" y="150"/>
                </a:cxn>
                <a:cxn ang="0">
                  <a:pos x="509" y="150"/>
                </a:cxn>
                <a:cxn ang="0">
                  <a:pos x="505" y="150"/>
                </a:cxn>
                <a:cxn ang="0">
                  <a:pos x="490" y="149"/>
                </a:cxn>
                <a:cxn ang="0">
                  <a:pos x="488" y="149"/>
                </a:cxn>
                <a:cxn ang="0">
                  <a:pos x="483" y="148"/>
                </a:cxn>
                <a:cxn ang="0">
                  <a:pos x="476" y="148"/>
                </a:cxn>
                <a:cxn ang="0">
                  <a:pos x="469" y="148"/>
                </a:cxn>
                <a:cxn ang="0">
                  <a:pos x="463" y="146"/>
                </a:cxn>
                <a:cxn ang="0">
                  <a:pos x="457" y="145"/>
                </a:cxn>
                <a:cxn ang="0">
                  <a:pos x="368" y="130"/>
                </a:cxn>
                <a:cxn ang="0">
                  <a:pos x="284" y="104"/>
                </a:cxn>
                <a:cxn ang="0">
                  <a:pos x="164" y="58"/>
                </a:cxn>
                <a:cxn ang="0">
                  <a:pos x="72" y="16"/>
                </a:cxn>
              </a:cxnLst>
              <a:rect l="0" t="0" r="r" b="b"/>
              <a:pathLst>
                <a:path w="802" h="208">
                  <a:moveTo>
                    <a:pt x="43" y="0"/>
                  </a:moveTo>
                  <a:lnTo>
                    <a:pt x="4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9" y="28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129" y="119"/>
                  </a:lnTo>
                  <a:lnTo>
                    <a:pt x="172" y="138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34" y="162"/>
                  </a:lnTo>
                  <a:lnTo>
                    <a:pt x="265" y="171"/>
                  </a:lnTo>
                  <a:lnTo>
                    <a:pt x="301" y="180"/>
                  </a:lnTo>
                  <a:lnTo>
                    <a:pt x="337" y="188"/>
                  </a:lnTo>
                  <a:lnTo>
                    <a:pt x="375" y="196"/>
                  </a:lnTo>
                  <a:lnTo>
                    <a:pt x="413" y="203"/>
                  </a:lnTo>
                  <a:lnTo>
                    <a:pt x="450" y="205"/>
                  </a:lnTo>
                  <a:lnTo>
                    <a:pt x="484" y="208"/>
                  </a:lnTo>
                  <a:lnTo>
                    <a:pt x="484" y="208"/>
                  </a:lnTo>
                  <a:lnTo>
                    <a:pt x="508" y="207"/>
                  </a:lnTo>
                  <a:lnTo>
                    <a:pt x="508" y="207"/>
                  </a:lnTo>
                  <a:lnTo>
                    <a:pt x="541" y="203"/>
                  </a:lnTo>
                  <a:lnTo>
                    <a:pt x="574" y="197"/>
                  </a:lnTo>
                  <a:lnTo>
                    <a:pt x="608" y="191"/>
                  </a:lnTo>
                  <a:lnTo>
                    <a:pt x="641" y="182"/>
                  </a:lnTo>
                  <a:lnTo>
                    <a:pt x="672" y="171"/>
                  </a:lnTo>
                  <a:lnTo>
                    <a:pt x="701" y="159"/>
                  </a:lnTo>
                  <a:lnTo>
                    <a:pt x="729" y="145"/>
                  </a:lnTo>
                  <a:lnTo>
                    <a:pt x="752" y="129"/>
                  </a:lnTo>
                  <a:lnTo>
                    <a:pt x="752" y="129"/>
                  </a:lnTo>
                  <a:lnTo>
                    <a:pt x="769" y="116"/>
                  </a:lnTo>
                  <a:lnTo>
                    <a:pt x="785" y="99"/>
                  </a:lnTo>
                  <a:lnTo>
                    <a:pt x="785" y="99"/>
                  </a:lnTo>
                  <a:lnTo>
                    <a:pt x="793" y="91"/>
                  </a:lnTo>
                  <a:lnTo>
                    <a:pt x="793" y="91"/>
                  </a:lnTo>
                  <a:lnTo>
                    <a:pt x="785" y="96"/>
                  </a:lnTo>
                  <a:lnTo>
                    <a:pt x="785" y="96"/>
                  </a:lnTo>
                  <a:lnTo>
                    <a:pt x="785" y="96"/>
                  </a:lnTo>
                  <a:lnTo>
                    <a:pt x="785" y="96"/>
                  </a:lnTo>
                  <a:lnTo>
                    <a:pt x="802" y="58"/>
                  </a:lnTo>
                  <a:lnTo>
                    <a:pt x="802" y="58"/>
                  </a:lnTo>
                  <a:lnTo>
                    <a:pt x="789" y="70"/>
                  </a:lnTo>
                  <a:lnTo>
                    <a:pt x="778" y="79"/>
                  </a:lnTo>
                  <a:lnTo>
                    <a:pt x="768" y="87"/>
                  </a:lnTo>
                  <a:lnTo>
                    <a:pt x="757" y="94"/>
                  </a:lnTo>
                  <a:lnTo>
                    <a:pt x="739" y="104"/>
                  </a:lnTo>
                  <a:lnTo>
                    <a:pt x="721" y="113"/>
                  </a:lnTo>
                  <a:lnTo>
                    <a:pt x="721" y="113"/>
                  </a:lnTo>
                  <a:lnTo>
                    <a:pt x="697" y="124"/>
                  </a:lnTo>
                  <a:lnTo>
                    <a:pt x="668" y="134"/>
                  </a:lnTo>
                  <a:lnTo>
                    <a:pt x="638" y="144"/>
                  </a:lnTo>
                  <a:lnTo>
                    <a:pt x="612" y="150"/>
                  </a:lnTo>
                  <a:lnTo>
                    <a:pt x="612" y="150"/>
                  </a:lnTo>
                  <a:lnTo>
                    <a:pt x="591" y="154"/>
                  </a:lnTo>
                  <a:lnTo>
                    <a:pt x="571" y="157"/>
                  </a:lnTo>
                  <a:lnTo>
                    <a:pt x="554" y="158"/>
                  </a:lnTo>
                  <a:lnTo>
                    <a:pt x="540" y="158"/>
                  </a:lnTo>
                  <a:lnTo>
                    <a:pt x="540" y="158"/>
                  </a:lnTo>
                  <a:lnTo>
                    <a:pt x="540" y="158"/>
                  </a:lnTo>
                  <a:lnTo>
                    <a:pt x="540" y="158"/>
                  </a:lnTo>
                  <a:lnTo>
                    <a:pt x="530" y="158"/>
                  </a:lnTo>
                  <a:lnTo>
                    <a:pt x="524" y="157"/>
                  </a:lnTo>
                  <a:lnTo>
                    <a:pt x="520" y="155"/>
                  </a:lnTo>
                  <a:lnTo>
                    <a:pt x="520" y="155"/>
                  </a:lnTo>
                  <a:lnTo>
                    <a:pt x="520" y="155"/>
                  </a:lnTo>
                  <a:lnTo>
                    <a:pt x="520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58" y="154"/>
                  </a:lnTo>
                  <a:lnTo>
                    <a:pt x="558" y="154"/>
                  </a:lnTo>
                  <a:lnTo>
                    <a:pt x="583" y="153"/>
                  </a:lnTo>
                  <a:lnTo>
                    <a:pt x="604" y="149"/>
                  </a:lnTo>
                  <a:lnTo>
                    <a:pt x="604" y="149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584" y="149"/>
                  </a:lnTo>
                  <a:lnTo>
                    <a:pt x="584" y="149"/>
                  </a:lnTo>
                  <a:lnTo>
                    <a:pt x="562" y="151"/>
                  </a:lnTo>
                  <a:lnTo>
                    <a:pt x="545" y="151"/>
                  </a:lnTo>
                  <a:lnTo>
                    <a:pt x="545" y="151"/>
                  </a:lnTo>
                  <a:lnTo>
                    <a:pt x="542" y="151"/>
                  </a:lnTo>
                  <a:lnTo>
                    <a:pt x="542" y="151"/>
                  </a:lnTo>
                  <a:lnTo>
                    <a:pt x="540" y="151"/>
                  </a:lnTo>
                  <a:lnTo>
                    <a:pt x="540" y="151"/>
                  </a:lnTo>
                  <a:lnTo>
                    <a:pt x="536" y="151"/>
                  </a:lnTo>
                  <a:lnTo>
                    <a:pt x="536" y="151"/>
                  </a:lnTo>
                  <a:lnTo>
                    <a:pt x="532" y="153"/>
                  </a:lnTo>
                  <a:lnTo>
                    <a:pt x="532" y="153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17" y="150"/>
                  </a:lnTo>
                  <a:lnTo>
                    <a:pt x="512" y="149"/>
                  </a:lnTo>
                  <a:lnTo>
                    <a:pt x="512" y="149"/>
                  </a:lnTo>
                  <a:lnTo>
                    <a:pt x="509" y="150"/>
                  </a:lnTo>
                  <a:lnTo>
                    <a:pt x="509" y="150"/>
                  </a:lnTo>
                  <a:lnTo>
                    <a:pt x="505" y="150"/>
                  </a:lnTo>
                  <a:lnTo>
                    <a:pt x="505" y="150"/>
                  </a:lnTo>
                  <a:lnTo>
                    <a:pt x="500" y="150"/>
                  </a:lnTo>
                  <a:lnTo>
                    <a:pt x="500" y="150"/>
                  </a:lnTo>
                  <a:lnTo>
                    <a:pt x="490" y="149"/>
                  </a:lnTo>
                  <a:lnTo>
                    <a:pt x="490" y="149"/>
                  </a:lnTo>
                  <a:lnTo>
                    <a:pt x="488" y="149"/>
                  </a:lnTo>
                  <a:lnTo>
                    <a:pt x="488" y="149"/>
                  </a:lnTo>
                  <a:lnTo>
                    <a:pt x="488" y="149"/>
                  </a:lnTo>
                  <a:lnTo>
                    <a:pt x="488" y="149"/>
                  </a:lnTo>
                  <a:lnTo>
                    <a:pt x="483" y="148"/>
                  </a:lnTo>
                  <a:lnTo>
                    <a:pt x="483" y="148"/>
                  </a:lnTo>
                  <a:lnTo>
                    <a:pt x="476" y="148"/>
                  </a:lnTo>
                  <a:lnTo>
                    <a:pt x="476" y="148"/>
                  </a:lnTo>
                  <a:lnTo>
                    <a:pt x="473" y="148"/>
                  </a:lnTo>
                  <a:lnTo>
                    <a:pt x="473" y="148"/>
                  </a:lnTo>
                  <a:lnTo>
                    <a:pt x="469" y="148"/>
                  </a:lnTo>
                  <a:lnTo>
                    <a:pt x="469" y="148"/>
                  </a:lnTo>
                  <a:lnTo>
                    <a:pt x="466" y="148"/>
                  </a:lnTo>
                  <a:lnTo>
                    <a:pt x="463" y="146"/>
                  </a:lnTo>
                  <a:lnTo>
                    <a:pt x="463" y="146"/>
                  </a:lnTo>
                  <a:lnTo>
                    <a:pt x="457" y="145"/>
                  </a:lnTo>
                  <a:lnTo>
                    <a:pt x="457" y="145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68" y="130"/>
                  </a:lnTo>
                  <a:lnTo>
                    <a:pt x="339" y="121"/>
                  </a:lnTo>
                  <a:lnTo>
                    <a:pt x="284" y="104"/>
                  </a:lnTo>
                  <a:lnTo>
                    <a:pt x="284" y="104"/>
                  </a:lnTo>
                  <a:lnTo>
                    <a:pt x="259" y="95"/>
                  </a:lnTo>
                  <a:lnTo>
                    <a:pt x="223" y="81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19" y="39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765">
              <a:extLst>
                <a:ext uri="{FF2B5EF4-FFF2-40B4-BE49-F238E27FC236}">
                  <a16:creationId xmlns:a16="http://schemas.microsoft.com/office/drawing/2014/main" id="{C18D5485-C588-DF92-5802-B137E0EE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2198986"/>
              <a:ext cx="4763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766">
              <a:extLst>
                <a:ext uri="{FF2B5EF4-FFF2-40B4-BE49-F238E27FC236}">
                  <a16:creationId xmlns:a16="http://schemas.microsoft.com/office/drawing/2014/main" id="{F2FEF66A-C184-46B1-FB52-AD576ABCA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2146598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767">
              <a:extLst>
                <a:ext uri="{FF2B5EF4-FFF2-40B4-BE49-F238E27FC236}">
                  <a16:creationId xmlns:a16="http://schemas.microsoft.com/office/drawing/2014/main" id="{DF6C73A4-5F24-DB40-EA47-8D9635449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5" y="2141836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768">
              <a:extLst>
                <a:ext uri="{FF2B5EF4-FFF2-40B4-BE49-F238E27FC236}">
                  <a16:creationId xmlns:a16="http://schemas.microsoft.com/office/drawing/2014/main" id="{6AF8B5B2-4395-7166-62C4-0AEAC1828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2137073"/>
              <a:ext cx="22225" cy="698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23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0" y="18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0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0"/>
                  </a:lnTo>
                  <a:lnTo>
                    <a:pt x="8" y="2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0" y="18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769">
              <a:extLst>
                <a:ext uri="{FF2B5EF4-FFF2-40B4-BE49-F238E27FC236}">
                  <a16:creationId xmlns:a16="http://schemas.microsoft.com/office/drawing/2014/main" id="{83818880-347E-88F6-E235-91E8C2DF1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2148186"/>
              <a:ext cx="171450" cy="176213"/>
            </a:xfrm>
            <a:custGeom>
              <a:avLst/>
              <a:gdLst/>
              <a:ahLst/>
              <a:cxnLst>
                <a:cxn ang="0">
                  <a:pos x="1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1" y="61"/>
                </a:cxn>
                <a:cxn ang="0">
                  <a:pos x="75" y="45"/>
                </a:cxn>
                <a:cxn ang="0">
                  <a:pos x="75" y="45"/>
                </a:cxn>
                <a:cxn ang="0">
                  <a:pos x="28" y="54"/>
                </a:cxn>
                <a:cxn ang="0">
                  <a:pos x="28" y="54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13" y="65"/>
                </a:cxn>
                <a:cxn ang="0">
                  <a:pos x="36" y="77"/>
                </a:cxn>
                <a:cxn ang="0">
                  <a:pos x="108" y="111"/>
                </a:cxn>
                <a:cxn ang="0">
                  <a:pos x="108" y="111"/>
                </a:cxn>
                <a:cxn ang="0">
                  <a:pos x="92" y="82"/>
                </a:cxn>
                <a:cxn ang="0">
                  <a:pos x="92" y="82"/>
                </a:cxn>
                <a:cxn ang="0">
                  <a:pos x="84" y="66"/>
                </a:cxn>
                <a:cxn ang="0">
                  <a:pos x="75" y="45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1" y="57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8" y="45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7" y="35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3" y="3"/>
                </a:cxn>
                <a:cxn ang="0">
                  <a:pos x="45" y="0"/>
                </a:cxn>
              </a:cxnLst>
              <a:rect l="0" t="0" r="r" b="b"/>
              <a:pathLst>
                <a:path w="108" h="111">
                  <a:moveTo>
                    <a:pt x="1" y="6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61"/>
                  </a:lnTo>
                  <a:close/>
                  <a:moveTo>
                    <a:pt x="75" y="45"/>
                  </a:moveTo>
                  <a:lnTo>
                    <a:pt x="75" y="4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3" y="65"/>
                  </a:lnTo>
                  <a:lnTo>
                    <a:pt x="36" y="77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84" y="66"/>
                  </a:lnTo>
                  <a:lnTo>
                    <a:pt x="75" y="45"/>
                  </a:lnTo>
                  <a:close/>
                  <a:moveTo>
                    <a:pt x="8" y="45"/>
                  </a:moveTo>
                  <a:lnTo>
                    <a:pt x="8" y="4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8" y="45"/>
                  </a:lnTo>
                  <a:close/>
                  <a:moveTo>
                    <a:pt x="17" y="35"/>
                  </a:moveTo>
                  <a:lnTo>
                    <a:pt x="17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7" y="35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770">
              <a:extLst>
                <a:ext uri="{FF2B5EF4-FFF2-40B4-BE49-F238E27FC236}">
                  <a16:creationId xmlns:a16="http://schemas.microsoft.com/office/drawing/2014/main" id="{4E21DB6E-6278-18E7-F54F-5089716C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24502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771">
              <a:extLst>
                <a:ext uri="{FF2B5EF4-FFF2-40B4-BE49-F238E27FC236}">
                  <a16:creationId xmlns:a16="http://schemas.microsoft.com/office/drawing/2014/main" id="{6A283F7E-E1D1-8FD3-3246-3F5A63C70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219623"/>
              <a:ext cx="166688" cy="1047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0" y="20"/>
                </a:cxn>
                <a:cxn ang="0">
                  <a:pos x="33" y="32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1" y="21"/>
                </a:cxn>
                <a:cxn ang="0">
                  <a:pos x="72" y="0"/>
                </a:cxn>
              </a:cxnLst>
              <a:rect l="0" t="0" r="r" b="b"/>
              <a:pathLst>
                <a:path w="105" h="66">
                  <a:moveTo>
                    <a:pt x="72" y="0"/>
                  </a:moveTo>
                  <a:lnTo>
                    <a:pt x="72" y="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33" y="32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1" y="21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772">
              <a:extLst>
                <a:ext uri="{FF2B5EF4-FFF2-40B4-BE49-F238E27FC236}">
                  <a16:creationId xmlns:a16="http://schemas.microsoft.com/office/drawing/2014/main" id="{7580AF0E-AB36-0DF5-B180-C001281C5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219623"/>
              <a:ext cx="127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2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8" y="0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773">
              <a:extLst>
                <a:ext uri="{FF2B5EF4-FFF2-40B4-BE49-F238E27FC236}">
                  <a16:creationId xmlns:a16="http://schemas.microsoft.com/office/drawing/2014/main" id="{4596FC43-A45D-367F-9B5D-C22409C3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2203748"/>
              <a:ext cx="7938" cy="79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774">
              <a:extLst>
                <a:ext uri="{FF2B5EF4-FFF2-40B4-BE49-F238E27FC236}">
                  <a16:creationId xmlns:a16="http://schemas.microsoft.com/office/drawing/2014/main" id="{84607E81-9894-47B8-138F-FFA41EEA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125" y="2148186"/>
              <a:ext cx="3175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775">
              <a:extLst>
                <a:ext uri="{FF2B5EF4-FFF2-40B4-BE49-F238E27FC236}">
                  <a16:creationId xmlns:a16="http://schemas.microsoft.com/office/drawing/2014/main" id="{11E7EFBB-A3B8-93C8-837A-0490FBB54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0450" y="2141836"/>
              <a:ext cx="185738" cy="10318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3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10" y="46"/>
                </a:cxn>
                <a:cxn ang="0">
                  <a:pos x="10" y="46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11" y="44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9" y="35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74" y="49"/>
                </a:cxn>
                <a:cxn ang="0">
                  <a:pos x="74" y="49"/>
                </a:cxn>
                <a:cxn ang="0">
                  <a:pos x="111" y="42"/>
                </a:cxn>
                <a:cxn ang="0">
                  <a:pos x="111" y="42"/>
                </a:cxn>
                <a:cxn ang="0">
                  <a:pos x="117" y="42"/>
                </a:cxn>
                <a:cxn ang="0">
                  <a:pos x="117" y="42"/>
                </a:cxn>
                <a:cxn ang="0">
                  <a:pos x="102" y="33"/>
                </a:cxn>
                <a:cxn ang="0">
                  <a:pos x="102" y="33"/>
                </a:cxn>
                <a:cxn ang="0">
                  <a:pos x="82" y="21"/>
                </a:cxn>
                <a:cxn ang="0">
                  <a:pos x="70" y="14"/>
                </a:cxn>
                <a:cxn ang="0">
                  <a:pos x="62" y="8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53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8" y="0"/>
                </a:cxn>
              </a:cxnLst>
              <a:rect l="0" t="0" r="r" b="b"/>
              <a:pathLst>
                <a:path w="117" h="65">
                  <a:moveTo>
                    <a:pt x="0" y="63"/>
                  </a:move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11" y="44"/>
                  </a:lnTo>
                  <a:close/>
                  <a:moveTo>
                    <a:pt x="19" y="35"/>
                  </a:moveTo>
                  <a:lnTo>
                    <a:pt x="19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35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6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4"/>
                  </a:lnTo>
                  <a:lnTo>
                    <a:pt x="36" y="14"/>
                  </a:lnTo>
                  <a:close/>
                  <a:moveTo>
                    <a:pt x="53" y="2"/>
                  </a:moveTo>
                  <a:lnTo>
                    <a:pt x="53" y="2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82" y="21"/>
                  </a:lnTo>
                  <a:lnTo>
                    <a:pt x="70" y="1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53" y="2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776">
              <a:extLst>
                <a:ext uri="{FF2B5EF4-FFF2-40B4-BE49-F238E27FC236}">
                  <a16:creationId xmlns:a16="http://schemas.microsoft.com/office/drawing/2014/main" id="{7DF30612-2291-226D-A037-BB27A3711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450" y="2241848"/>
              <a:ext cx="1588" cy="3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777">
              <a:extLst>
                <a:ext uri="{FF2B5EF4-FFF2-40B4-BE49-F238E27FC236}">
                  <a16:creationId xmlns:a16="http://schemas.microsoft.com/office/drawing/2014/main" id="{638A7C80-ACF9-688F-F8BC-CDA61F8A3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2211686"/>
              <a:ext cx="6350" cy="79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778">
              <a:extLst>
                <a:ext uri="{FF2B5EF4-FFF2-40B4-BE49-F238E27FC236}">
                  <a16:creationId xmlns:a16="http://schemas.microsoft.com/office/drawing/2014/main" id="{C3FF8799-B023-4BB4-312B-22954B1C4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2197398"/>
              <a:ext cx="4763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779">
              <a:extLst>
                <a:ext uri="{FF2B5EF4-FFF2-40B4-BE49-F238E27FC236}">
                  <a16:creationId xmlns:a16="http://schemas.microsoft.com/office/drawing/2014/main" id="{64D6A1A2-7D91-28F9-3FE7-D9536434C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2164061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780">
              <a:extLst>
                <a:ext uri="{FF2B5EF4-FFF2-40B4-BE49-F238E27FC236}">
                  <a16:creationId xmlns:a16="http://schemas.microsoft.com/office/drawing/2014/main" id="{4AABDA26-4AF8-92BB-5175-7F0A1844F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588" y="2145011"/>
              <a:ext cx="101600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47"/>
                </a:cxn>
                <a:cxn ang="0">
                  <a:pos x="21" y="47"/>
                </a:cxn>
                <a:cxn ang="0">
                  <a:pos x="58" y="40"/>
                </a:cxn>
                <a:cxn ang="0">
                  <a:pos x="58" y="40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49" y="31"/>
                </a:cxn>
                <a:cxn ang="0">
                  <a:pos x="49" y="31"/>
                </a:cxn>
                <a:cxn ang="0">
                  <a:pos x="29" y="19"/>
                </a:cxn>
                <a:cxn ang="0">
                  <a:pos x="17" y="12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5" y="2"/>
                </a:cxn>
                <a:cxn ang="0">
                  <a:pos x="0" y="0"/>
                </a:cxn>
              </a:cxnLst>
              <a:rect l="0" t="0" r="r" b="b"/>
              <a:pathLst>
                <a:path w="64" h="47">
                  <a:moveTo>
                    <a:pt x="0" y="0"/>
                  </a:moveTo>
                  <a:lnTo>
                    <a:pt x="0" y="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29" y="19"/>
                  </a:lnTo>
                  <a:lnTo>
                    <a:pt x="17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781">
              <a:extLst>
                <a:ext uri="{FF2B5EF4-FFF2-40B4-BE49-F238E27FC236}">
                  <a16:creationId xmlns:a16="http://schemas.microsoft.com/office/drawing/2014/main" id="{565AB7AC-73DE-3840-7EEC-14378809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2141836"/>
              <a:ext cx="1270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782">
              <a:extLst>
                <a:ext uri="{FF2B5EF4-FFF2-40B4-BE49-F238E27FC236}">
                  <a16:creationId xmlns:a16="http://schemas.microsoft.com/office/drawing/2014/main" id="{C48957ED-D52E-3841-9932-1B5B90EC5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141836"/>
              <a:ext cx="117475" cy="1031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74" y="49"/>
                </a:cxn>
                <a:cxn ang="0">
                  <a:pos x="74" y="49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52" y="0"/>
                </a:cxn>
              </a:cxnLst>
              <a:rect l="0" t="0" r="r" b="b"/>
              <a:pathLst>
                <a:path w="74" h="65">
                  <a:moveTo>
                    <a:pt x="52" y="0"/>
                  </a:moveTo>
                  <a:lnTo>
                    <a:pt x="52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Freeform 783">
              <a:extLst>
                <a:ext uri="{FF2B5EF4-FFF2-40B4-BE49-F238E27FC236}">
                  <a16:creationId xmlns:a16="http://schemas.microsoft.com/office/drawing/2014/main" id="{A23E1387-6933-8222-EC34-5DD8DF8C3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141836"/>
              <a:ext cx="117475" cy="1031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74" y="49"/>
                </a:cxn>
                <a:cxn ang="0">
                  <a:pos x="74" y="49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52" y="0"/>
                </a:cxn>
              </a:cxnLst>
              <a:rect l="0" t="0" r="r" b="b"/>
              <a:pathLst>
                <a:path w="74" h="65">
                  <a:moveTo>
                    <a:pt x="52" y="0"/>
                  </a:moveTo>
                  <a:lnTo>
                    <a:pt x="52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785">
              <a:extLst>
                <a:ext uri="{FF2B5EF4-FFF2-40B4-BE49-F238E27FC236}">
                  <a16:creationId xmlns:a16="http://schemas.microsoft.com/office/drawing/2014/main" id="{A318B787-9188-8DCC-25F7-8A90ABF52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2206923"/>
              <a:ext cx="93663" cy="14605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0"/>
                </a:cxn>
                <a:cxn ang="0">
                  <a:pos x="51" y="17"/>
                </a:cxn>
                <a:cxn ang="0">
                  <a:pos x="42" y="34"/>
                </a:cxn>
                <a:cxn ang="0">
                  <a:pos x="42" y="34"/>
                </a:cxn>
                <a:cxn ang="0">
                  <a:pos x="33" y="49"/>
                </a:cxn>
                <a:cxn ang="0">
                  <a:pos x="22" y="63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10" y="80"/>
                </a:cxn>
                <a:cxn ang="0">
                  <a:pos x="23" y="63"/>
                </a:cxn>
                <a:cxn ang="0">
                  <a:pos x="38" y="41"/>
                </a:cxn>
                <a:cxn ang="0">
                  <a:pos x="51" y="16"/>
                </a:cxn>
                <a:cxn ang="0">
                  <a:pos x="51" y="16"/>
                </a:cxn>
                <a:cxn ang="0">
                  <a:pos x="59" y="0"/>
                </a:cxn>
              </a:cxnLst>
              <a:rect l="0" t="0" r="r" b="b"/>
              <a:pathLst>
                <a:path w="59" h="92">
                  <a:moveTo>
                    <a:pt x="59" y="0"/>
                  </a:moveTo>
                  <a:lnTo>
                    <a:pt x="59" y="0"/>
                  </a:lnTo>
                  <a:lnTo>
                    <a:pt x="51" y="17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3" y="49"/>
                  </a:lnTo>
                  <a:lnTo>
                    <a:pt x="22" y="6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0" y="80"/>
                  </a:lnTo>
                  <a:lnTo>
                    <a:pt x="23" y="63"/>
                  </a:lnTo>
                  <a:lnTo>
                    <a:pt x="38" y="41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787">
              <a:extLst>
                <a:ext uri="{FF2B5EF4-FFF2-40B4-BE49-F238E27FC236}">
                  <a16:creationId xmlns:a16="http://schemas.microsoft.com/office/drawing/2014/main" id="{6DFAA00D-0536-3BA3-E882-9619EAB74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2127548"/>
              <a:ext cx="131763" cy="2333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77" y="11"/>
                </a:cxn>
                <a:cxn ang="0">
                  <a:pos x="67" y="36"/>
                </a:cxn>
                <a:cxn ang="0">
                  <a:pos x="59" y="50"/>
                </a:cxn>
                <a:cxn ang="0">
                  <a:pos x="50" y="67"/>
                </a:cxn>
                <a:cxn ang="0">
                  <a:pos x="39" y="83"/>
                </a:cxn>
                <a:cxn ang="0">
                  <a:pos x="28" y="97"/>
                </a:cxn>
                <a:cxn ang="0">
                  <a:pos x="28" y="97"/>
                </a:cxn>
                <a:cxn ang="0">
                  <a:pos x="17" y="109"/>
                </a:cxn>
                <a:cxn ang="0">
                  <a:pos x="17" y="109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8" y="142"/>
                </a:cxn>
                <a:cxn ang="0">
                  <a:pos x="8" y="142"/>
                </a:cxn>
                <a:cxn ang="0">
                  <a:pos x="30" y="113"/>
                </a:cxn>
                <a:cxn ang="0">
                  <a:pos x="41" y="99"/>
                </a:cxn>
                <a:cxn ang="0">
                  <a:pos x="50" y="84"/>
                </a:cxn>
                <a:cxn ang="0">
                  <a:pos x="50" y="84"/>
                </a:cxn>
                <a:cxn ang="0">
                  <a:pos x="59" y="67"/>
                </a:cxn>
                <a:cxn ang="0">
                  <a:pos x="67" y="50"/>
                </a:cxn>
                <a:cxn ang="0">
                  <a:pos x="67" y="50"/>
                </a:cxn>
                <a:cxn ang="0">
                  <a:pos x="75" y="29"/>
                </a:cxn>
                <a:cxn ang="0">
                  <a:pos x="81" y="6"/>
                </a:cxn>
                <a:cxn ang="0">
                  <a:pos x="81" y="6"/>
                </a:cxn>
                <a:cxn ang="0">
                  <a:pos x="83" y="0"/>
                </a:cxn>
              </a:cxnLst>
              <a:rect l="0" t="0" r="r" b="b"/>
              <a:pathLst>
                <a:path w="83" h="147">
                  <a:moveTo>
                    <a:pt x="83" y="0"/>
                  </a:moveTo>
                  <a:lnTo>
                    <a:pt x="83" y="0"/>
                  </a:lnTo>
                  <a:lnTo>
                    <a:pt x="77" y="11"/>
                  </a:lnTo>
                  <a:lnTo>
                    <a:pt x="67" y="36"/>
                  </a:lnTo>
                  <a:lnTo>
                    <a:pt x="59" y="50"/>
                  </a:lnTo>
                  <a:lnTo>
                    <a:pt x="50" y="67"/>
                  </a:lnTo>
                  <a:lnTo>
                    <a:pt x="39" y="83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30" y="113"/>
                  </a:lnTo>
                  <a:lnTo>
                    <a:pt x="41" y="99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9" y="67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75" y="2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788">
              <a:extLst>
                <a:ext uri="{FF2B5EF4-FFF2-40B4-BE49-F238E27FC236}">
                  <a16:creationId xmlns:a16="http://schemas.microsoft.com/office/drawing/2014/main" id="{C7423492-98CA-3E34-5D27-055EFF72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2127548"/>
              <a:ext cx="131763" cy="2333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77" y="11"/>
                </a:cxn>
                <a:cxn ang="0">
                  <a:pos x="67" y="36"/>
                </a:cxn>
                <a:cxn ang="0">
                  <a:pos x="59" y="50"/>
                </a:cxn>
                <a:cxn ang="0">
                  <a:pos x="50" y="67"/>
                </a:cxn>
                <a:cxn ang="0">
                  <a:pos x="39" y="83"/>
                </a:cxn>
                <a:cxn ang="0">
                  <a:pos x="28" y="97"/>
                </a:cxn>
                <a:cxn ang="0">
                  <a:pos x="28" y="97"/>
                </a:cxn>
                <a:cxn ang="0">
                  <a:pos x="17" y="109"/>
                </a:cxn>
                <a:cxn ang="0">
                  <a:pos x="17" y="109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8" y="142"/>
                </a:cxn>
                <a:cxn ang="0">
                  <a:pos x="8" y="142"/>
                </a:cxn>
                <a:cxn ang="0">
                  <a:pos x="30" y="113"/>
                </a:cxn>
                <a:cxn ang="0">
                  <a:pos x="41" y="99"/>
                </a:cxn>
                <a:cxn ang="0">
                  <a:pos x="50" y="84"/>
                </a:cxn>
                <a:cxn ang="0">
                  <a:pos x="50" y="84"/>
                </a:cxn>
                <a:cxn ang="0">
                  <a:pos x="59" y="67"/>
                </a:cxn>
                <a:cxn ang="0">
                  <a:pos x="67" y="50"/>
                </a:cxn>
                <a:cxn ang="0">
                  <a:pos x="67" y="50"/>
                </a:cxn>
                <a:cxn ang="0">
                  <a:pos x="75" y="29"/>
                </a:cxn>
                <a:cxn ang="0">
                  <a:pos x="81" y="6"/>
                </a:cxn>
                <a:cxn ang="0">
                  <a:pos x="81" y="6"/>
                </a:cxn>
                <a:cxn ang="0">
                  <a:pos x="83" y="0"/>
                </a:cxn>
              </a:cxnLst>
              <a:rect l="0" t="0" r="r" b="b"/>
              <a:pathLst>
                <a:path w="83" h="147">
                  <a:moveTo>
                    <a:pt x="83" y="0"/>
                  </a:moveTo>
                  <a:lnTo>
                    <a:pt x="83" y="0"/>
                  </a:lnTo>
                  <a:lnTo>
                    <a:pt x="77" y="11"/>
                  </a:lnTo>
                  <a:lnTo>
                    <a:pt x="67" y="36"/>
                  </a:lnTo>
                  <a:lnTo>
                    <a:pt x="59" y="50"/>
                  </a:lnTo>
                  <a:lnTo>
                    <a:pt x="50" y="67"/>
                  </a:lnTo>
                  <a:lnTo>
                    <a:pt x="39" y="83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30" y="113"/>
                  </a:lnTo>
                  <a:lnTo>
                    <a:pt x="41" y="99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9" y="67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75" y="2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FB12821F-9E34-A880-9701-AB8F543822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80" y="2019553"/>
            <a:ext cx="1167114" cy="1167114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34CDDA53-9334-B6AF-DC1F-4C407462D7AF}"/>
              </a:ext>
            </a:extLst>
          </p:cNvPr>
          <p:cNvSpPr txBox="1"/>
          <p:nvPr/>
        </p:nvSpPr>
        <p:spPr>
          <a:xfrm>
            <a:off x="5343422" y="3022595"/>
            <a:ext cx="4610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1F497D"/>
                </a:highlight>
                <a:latin typeface="Calibri" panose="020F0502020204030204" pitchFamily="34" charset="0"/>
              </a:rPr>
              <a:t>ESPERTO DIGITAL</a:t>
            </a:r>
            <a:endParaRPr lang="it-IT" sz="1200" dirty="0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A4545D4E-914C-5C07-F0B7-2EB2C8EBA6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71" y="3142759"/>
            <a:ext cx="1317113" cy="1317113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8C0DB402-1EFF-DE6F-8BA1-D71D99755BF7}"/>
              </a:ext>
            </a:extLst>
          </p:cNvPr>
          <p:cNvSpPr txBox="1"/>
          <p:nvPr/>
        </p:nvSpPr>
        <p:spPr>
          <a:xfrm>
            <a:off x="5343422" y="4292391"/>
            <a:ext cx="3526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1F497D"/>
                </a:highlight>
                <a:latin typeface="Calibri" panose="020F0502020204030204" pitchFamily="34" charset="0"/>
              </a:rPr>
              <a:t>ESPERTO NELLA TRANSIZIONE ECOLOGICA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8111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8025F-AE88-3ECA-9BFD-D523D2B291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11</a:t>
            </a:fld>
            <a:endParaRPr lang="it-IT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26352FD-D85B-EF72-3B9C-F9857F2F809A}"/>
              </a:ext>
            </a:extLst>
          </p:cNvPr>
          <p:cNvSpPr txBox="1"/>
          <p:nvPr/>
        </p:nvSpPr>
        <p:spPr>
          <a:xfrm>
            <a:off x="167297" y="263992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TAPPA 4: CONCORSO AGGREGATO PER «PROJECT FINANCIAL MANAGER»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C788-A1F4-4D15-9620-FE2B3BFFCBF3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A4915-E9E1-526F-DAF5-44B01A84AFF6}"/>
              </a:ext>
            </a:extLst>
          </p:cNvPr>
          <p:cNvSpPr/>
          <p:nvPr/>
        </p:nvSpPr>
        <p:spPr>
          <a:xfrm>
            <a:off x="1121525" y="3510129"/>
            <a:ext cx="7494092" cy="17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E4AFD-4F38-9882-E0DD-CB32963D0041}"/>
              </a:ext>
            </a:extLst>
          </p:cNvPr>
          <p:cNvSpPr/>
          <p:nvPr/>
        </p:nvSpPr>
        <p:spPr>
          <a:xfrm>
            <a:off x="639248" y="1728389"/>
            <a:ext cx="7375322" cy="174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67869-A1AA-F2E9-4697-F1577085634E}"/>
              </a:ext>
            </a:extLst>
          </p:cNvPr>
          <p:cNvSpPr txBox="1"/>
          <p:nvPr/>
        </p:nvSpPr>
        <p:spPr>
          <a:xfrm>
            <a:off x="1274896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Giugno – Luglio ‘21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44E31-7F93-1469-0427-936A60E9CB8B}"/>
              </a:ext>
            </a:extLst>
          </p:cNvPr>
          <p:cNvSpPr txBox="1"/>
          <p:nvPr/>
        </p:nvSpPr>
        <p:spPr>
          <a:xfrm>
            <a:off x="1281718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Formazione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community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PA Pilota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cui avviare un percorso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co-progettazione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capacity building</a:t>
            </a:r>
          </a:p>
        </p:txBody>
      </p:sp>
      <p:sp>
        <p:nvSpPr>
          <p:cNvPr id="24" name="Flowchart: Data 46">
            <a:extLst>
              <a:ext uri="{FF2B5EF4-FFF2-40B4-BE49-F238E27FC236}">
                <a16:creationId xmlns:a16="http://schemas.microsoft.com/office/drawing/2014/main" id="{FE1DF313-236A-84B2-F984-5C95435B6D6A}"/>
              </a:ext>
            </a:extLst>
          </p:cNvPr>
          <p:cNvSpPr/>
          <p:nvPr/>
        </p:nvSpPr>
        <p:spPr>
          <a:xfrm>
            <a:off x="6693452" y="1729026"/>
            <a:ext cx="843137" cy="11827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35591"/>
              <a:gd name="connsiteY0" fmla="*/ 15676 h 15676"/>
              <a:gd name="connsiteX1" fmla="*/ 27591 w 35591"/>
              <a:gd name="connsiteY1" fmla="*/ 0 h 15676"/>
              <a:gd name="connsiteX2" fmla="*/ 35591 w 35591"/>
              <a:gd name="connsiteY2" fmla="*/ 0 h 15676"/>
              <a:gd name="connsiteX3" fmla="*/ 33591 w 35591"/>
              <a:gd name="connsiteY3" fmla="*/ 10000 h 15676"/>
              <a:gd name="connsiteX4" fmla="*/ 0 w 35591"/>
              <a:gd name="connsiteY4" fmla="*/ 15676 h 15676"/>
              <a:gd name="connsiteX0" fmla="*/ 0 w 35591"/>
              <a:gd name="connsiteY0" fmla="*/ 15676 h 15775"/>
              <a:gd name="connsiteX1" fmla="*/ 27591 w 35591"/>
              <a:gd name="connsiteY1" fmla="*/ 0 h 15775"/>
              <a:gd name="connsiteX2" fmla="*/ 35591 w 35591"/>
              <a:gd name="connsiteY2" fmla="*/ 0 h 15775"/>
              <a:gd name="connsiteX3" fmla="*/ 10389 w 35591"/>
              <a:gd name="connsiteY3" fmla="*/ 15775 h 15775"/>
              <a:gd name="connsiteX4" fmla="*/ 0 w 35591"/>
              <a:gd name="connsiteY4" fmla="*/ 15676 h 15775"/>
              <a:gd name="connsiteX0" fmla="*/ 0 w 35591"/>
              <a:gd name="connsiteY0" fmla="*/ 15676 h 15775"/>
              <a:gd name="connsiteX1" fmla="*/ 27591 w 35591"/>
              <a:gd name="connsiteY1" fmla="*/ 0 h 15775"/>
              <a:gd name="connsiteX2" fmla="*/ 35591 w 35591"/>
              <a:gd name="connsiteY2" fmla="*/ 0 h 15775"/>
              <a:gd name="connsiteX3" fmla="*/ 9024 w 35591"/>
              <a:gd name="connsiteY3" fmla="*/ 15775 h 15775"/>
              <a:gd name="connsiteX4" fmla="*/ 0 w 35591"/>
              <a:gd name="connsiteY4" fmla="*/ 15676 h 1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1" h="15775">
                <a:moveTo>
                  <a:pt x="0" y="15676"/>
                </a:moveTo>
                <a:lnTo>
                  <a:pt x="27591" y="0"/>
                </a:lnTo>
                <a:lnTo>
                  <a:pt x="35591" y="0"/>
                </a:lnTo>
                <a:lnTo>
                  <a:pt x="9024" y="15775"/>
                </a:lnTo>
                <a:lnTo>
                  <a:pt x="0" y="15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D35579-AE16-35D7-06BD-E07A44F80225}"/>
              </a:ext>
            </a:extLst>
          </p:cNvPr>
          <p:cNvSpPr/>
          <p:nvPr/>
        </p:nvSpPr>
        <p:spPr>
          <a:xfrm>
            <a:off x="978731" y="2732277"/>
            <a:ext cx="724556" cy="962087"/>
          </a:xfrm>
          <a:custGeom>
            <a:avLst/>
            <a:gdLst>
              <a:gd name="connsiteX0" fmla="*/ 623985 w 845007"/>
              <a:gd name="connsiteY0" fmla="*/ 0 h 1214855"/>
              <a:gd name="connsiteX1" fmla="*/ 845007 w 845007"/>
              <a:gd name="connsiteY1" fmla="*/ 0 h 1214855"/>
              <a:gd name="connsiteX2" fmla="*/ 247951 w 845007"/>
              <a:gd name="connsiteY2" fmla="*/ 1214855 h 1214855"/>
              <a:gd name="connsiteX3" fmla="*/ 0 w 845007"/>
              <a:gd name="connsiteY3" fmla="*/ 1214855 h 12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007" h="1214855">
                <a:moveTo>
                  <a:pt x="623985" y="0"/>
                </a:moveTo>
                <a:lnTo>
                  <a:pt x="845007" y="0"/>
                </a:lnTo>
                <a:lnTo>
                  <a:pt x="247951" y="1214855"/>
                </a:lnTo>
                <a:lnTo>
                  <a:pt x="0" y="12148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algn="ctr">
              <a:defRPr/>
            </a:pPr>
            <a:endParaRPr lang="it-IT" sz="9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6A3CD5E-4493-B35B-2AD0-0EB966DC1716}"/>
              </a:ext>
            </a:extLst>
          </p:cNvPr>
          <p:cNvSpPr/>
          <p:nvPr/>
        </p:nvSpPr>
        <p:spPr>
          <a:xfrm>
            <a:off x="6055526" y="1685501"/>
            <a:ext cx="136358" cy="801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DCD8F8-603B-B834-DA51-ECDEC2C5BB36}"/>
              </a:ext>
            </a:extLst>
          </p:cNvPr>
          <p:cNvCxnSpPr>
            <a:cxnSpLocks/>
          </p:cNvCxnSpPr>
          <p:nvPr/>
        </p:nvCxnSpPr>
        <p:spPr>
          <a:xfrm>
            <a:off x="1253974" y="1805594"/>
            <a:ext cx="6760596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8DFF10-7EC6-DEB3-26D7-574FA2C9B191}"/>
              </a:ext>
            </a:extLst>
          </p:cNvPr>
          <p:cNvCxnSpPr>
            <a:cxnSpLocks/>
          </p:cNvCxnSpPr>
          <p:nvPr/>
        </p:nvCxnSpPr>
        <p:spPr>
          <a:xfrm flipV="1">
            <a:off x="1138863" y="2825044"/>
            <a:ext cx="439076" cy="775197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0CFC2D-D605-D404-510F-3741A26E18A0}"/>
              </a:ext>
            </a:extLst>
          </p:cNvPr>
          <p:cNvCxnSpPr>
            <a:cxnSpLocks/>
          </p:cNvCxnSpPr>
          <p:nvPr/>
        </p:nvCxnSpPr>
        <p:spPr>
          <a:xfrm flipV="1">
            <a:off x="6845374" y="1805595"/>
            <a:ext cx="555423" cy="1035538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A33ACE-C152-48BF-0A1F-EE69C51212FD}"/>
              </a:ext>
            </a:extLst>
          </p:cNvPr>
          <p:cNvGrpSpPr/>
          <p:nvPr/>
        </p:nvGrpSpPr>
        <p:grpSpPr>
          <a:xfrm>
            <a:off x="7341563" y="3335230"/>
            <a:ext cx="284441" cy="287304"/>
            <a:chOff x="6671309" y="4320555"/>
            <a:chExt cx="331727" cy="36278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EC4B6C5-BD70-296C-99BC-61C123D9150E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92C675-18CE-088C-EAD3-485863318526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EC757E62-F4E2-1852-C2C9-522553C055B1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80F892-A10A-B256-A4C8-4B73B28CFC7A}"/>
              </a:ext>
            </a:extLst>
          </p:cNvPr>
          <p:cNvCxnSpPr>
            <a:cxnSpLocks/>
          </p:cNvCxnSpPr>
          <p:nvPr/>
        </p:nvCxnSpPr>
        <p:spPr>
          <a:xfrm flipV="1">
            <a:off x="1138863" y="3597570"/>
            <a:ext cx="7476754" cy="7249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F5EA236-6121-5D4C-A280-2C70848EEABB}"/>
              </a:ext>
            </a:extLst>
          </p:cNvPr>
          <p:cNvGrpSpPr/>
          <p:nvPr/>
        </p:nvGrpSpPr>
        <p:grpSpPr>
          <a:xfrm>
            <a:off x="3507600" y="1531616"/>
            <a:ext cx="284441" cy="287304"/>
            <a:chOff x="6671309" y="4320555"/>
            <a:chExt cx="331727" cy="36278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6188CC0-5229-EDB6-4796-FC965E9D8763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C5A8B5-3CA7-DD5F-3EE7-0869E8D0EEC7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8E0D4C42-98ED-D5EA-A489-BDEA65381570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E14BF19-07A3-F02F-379C-E3BF7F06EFC3}"/>
              </a:ext>
            </a:extLst>
          </p:cNvPr>
          <p:cNvSpPr txBox="1"/>
          <p:nvPr/>
        </p:nvSpPr>
        <p:spPr>
          <a:xfrm>
            <a:off x="3991035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Agosto – Settembre ‘21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D0287E-FA8B-812A-667B-804BF435EC26}"/>
              </a:ext>
            </a:extLst>
          </p:cNvPr>
          <p:cNvSpPr txBox="1"/>
          <p:nvPr/>
        </p:nvSpPr>
        <p:spPr>
          <a:xfrm>
            <a:off x="3997857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Assessment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rilevazione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fabbisogni di personale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nelle PA Pilota</a:t>
            </a:r>
            <a:endParaRPr lang="it-IT" sz="1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23D819-C41B-1806-C18D-127C6782FD7C}"/>
              </a:ext>
            </a:extLst>
          </p:cNvPr>
          <p:cNvSpPr txBox="1"/>
          <p:nvPr/>
        </p:nvSpPr>
        <p:spPr>
          <a:xfrm>
            <a:off x="4075869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Ottobre ’21 – Gennaio ‘22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044D405-931E-B631-201D-A93343B80008}"/>
              </a:ext>
            </a:extLst>
          </p:cNvPr>
          <p:cNvSpPr txBox="1"/>
          <p:nvPr/>
        </p:nvSpPr>
        <p:spPr>
          <a:xfrm>
            <a:off x="4163823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Workshop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le PA pilota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definizione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profili professionali omogenei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ed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innovativi</a:t>
            </a:r>
            <a:endParaRPr lang="it-IT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7E1E6D-343E-0493-34EF-EF392DEE0F0F}"/>
              </a:ext>
            </a:extLst>
          </p:cNvPr>
          <p:cNvSpPr txBox="1"/>
          <p:nvPr/>
        </p:nvSpPr>
        <p:spPr>
          <a:xfrm>
            <a:off x="2184308" y="367669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Agosto – Novembre ‘22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F4C4CC-6689-B805-5E43-D7E135609C91}"/>
              </a:ext>
            </a:extLst>
          </p:cNvPr>
          <p:cNvSpPr txBox="1"/>
          <p:nvPr/>
        </p:nvSpPr>
        <p:spPr>
          <a:xfrm>
            <a:off x="2191130" y="391604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Iniziative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change management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attraverso l’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erogazione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 un piano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multidisciplinare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0FF724-B73E-7C7D-32DD-523D1D6FA8D2}"/>
              </a:ext>
            </a:extLst>
          </p:cNvPr>
          <p:cNvSpPr txBox="1"/>
          <p:nvPr/>
        </p:nvSpPr>
        <p:spPr>
          <a:xfrm>
            <a:off x="4957672" y="367669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Dicembre ’22 – Maggio ‘23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020A84-0554-42DF-DE26-0C58967350DD}"/>
              </a:ext>
            </a:extLst>
          </p:cNvPr>
          <p:cNvSpPr txBox="1"/>
          <p:nvPr/>
        </p:nvSpPr>
        <p:spPr>
          <a:xfrm>
            <a:off x="4964494" y="391604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conduzione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della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procedura ex art.3-bis DL 80/21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 di un elenco di idonei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48C115-1E24-EC3B-8FC9-406FE28B6054}"/>
              </a:ext>
            </a:extLst>
          </p:cNvPr>
          <p:cNvGrpSpPr/>
          <p:nvPr/>
        </p:nvGrpSpPr>
        <p:grpSpPr>
          <a:xfrm>
            <a:off x="4030075" y="3399372"/>
            <a:ext cx="284441" cy="287304"/>
            <a:chOff x="6671309" y="4320555"/>
            <a:chExt cx="331727" cy="36278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F11F371-B2D8-4A40-BC24-259B822F7437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F26056D-D1A4-5BA9-D462-3490988E84F1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4427AF8C-2FB7-941A-BB55-7CB3EC2A3956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F50DDFEA-473A-0224-348A-6FCDAA8E6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87" y="2848832"/>
            <a:ext cx="1076015" cy="10760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2AD669B-5A1C-90BC-97B9-57266C18D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" y="2740226"/>
            <a:ext cx="1352077" cy="1352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EB3D51-497B-2D53-9F91-54D63A34FBF5}"/>
              </a:ext>
            </a:extLst>
          </p:cNvPr>
          <p:cNvSpPr/>
          <p:nvPr/>
        </p:nvSpPr>
        <p:spPr>
          <a:xfrm>
            <a:off x="146131" y="2962811"/>
            <a:ext cx="8683371" cy="1462752"/>
          </a:xfrm>
          <a:prstGeom prst="rect">
            <a:avLst/>
          </a:pr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35BF29-B6B9-4D56-0116-D12385DFE6E2}"/>
              </a:ext>
            </a:extLst>
          </p:cNvPr>
          <p:cNvGrpSpPr>
            <a:grpSpLocks noChangeAspect="1"/>
          </p:cNvGrpSpPr>
          <p:nvPr/>
        </p:nvGrpSpPr>
        <p:grpSpPr>
          <a:xfrm>
            <a:off x="6662920" y="852750"/>
            <a:ext cx="1415298" cy="1519554"/>
            <a:chOff x="7388684" y="1373101"/>
            <a:chExt cx="911765" cy="97892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5F2069-8B82-50ED-0DDF-A8C0C0AB3C20}"/>
                </a:ext>
              </a:extLst>
            </p:cNvPr>
            <p:cNvSpPr/>
            <p:nvPr/>
          </p:nvSpPr>
          <p:spPr>
            <a:xfrm>
              <a:off x="7388684" y="1885456"/>
              <a:ext cx="725654" cy="466574"/>
            </a:xfrm>
            <a:prstGeom prst="ellipse">
              <a:avLst/>
            </a:prstGeom>
            <a:solidFill>
              <a:srgbClr val="000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7B6CF28-EA4E-9D1C-7A25-19EFF7B159FC}"/>
                </a:ext>
              </a:extLst>
            </p:cNvPr>
            <p:cNvGrpSpPr/>
            <p:nvPr/>
          </p:nvGrpSpPr>
          <p:grpSpPr>
            <a:xfrm>
              <a:off x="7589866" y="1373101"/>
              <a:ext cx="710583" cy="856068"/>
              <a:chOff x="806138" y="3704225"/>
              <a:chExt cx="710583" cy="85606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70CA091-983F-C75F-FEE8-C9B753689E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3874" t="23026" r="26801" b="23732"/>
              <a:stretch/>
            </p:blipFill>
            <p:spPr>
              <a:xfrm flipH="1">
                <a:off x="832096" y="3704225"/>
                <a:ext cx="684625" cy="856068"/>
              </a:xfrm>
              <a:prstGeom prst="rect">
                <a:avLst/>
              </a:prstGeom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85B6B4C-9CB9-19A6-B492-FC011A9A46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138" y="3863048"/>
                <a:ext cx="70061" cy="581418"/>
              </a:xfrm>
              <a:prstGeom prst="line">
                <a:avLst/>
              </a:prstGeom>
              <a:ln w="28575" cap="rnd">
                <a:solidFill>
                  <a:srgbClr val="C5D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D206149-DC37-0145-1DFC-FE79577FE51F}"/>
              </a:ext>
            </a:extLst>
          </p:cNvPr>
          <p:cNvSpPr/>
          <p:nvPr/>
        </p:nvSpPr>
        <p:spPr>
          <a:xfrm>
            <a:off x="528384" y="614729"/>
            <a:ext cx="8301118" cy="1284341"/>
          </a:xfrm>
          <a:prstGeom prst="rect">
            <a:avLst/>
          </a:pr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37E123-5DD5-31BE-5E9D-F5B497C5377E}"/>
              </a:ext>
            </a:extLst>
          </p:cNvPr>
          <p:cNvSpPr/>
          <p:nvPr/>
        </p:nvSpPr>
        <p:spPr>
          <a:xfrm>
            <a:off x="3931264" y="1880740"/>
            <a:ext cx="4380078" cy="1284341"/>
          </a:xfrm>
          <a:prstGeom prst="rect">
            <a:avLst/>
          </a:pr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77A6E2-FD9C-CDC0-4AE5-C71BB6E185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" y="1199099"/>
            <a:ext cx="2725748" cy="27257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7267B8-2C67-7142-032F-52BED704572B}"/>
              </a:ext>
            </a:extLst>
          </p:cNvPr>
          <p:cNvSpPr/>
          <p:nvPr/>
        </p:nvSpPr>
        <p:spPr>
          <a:xfrm>
            <a:off x="3349351" y="643432"/>
            <a:ext cx="4490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CONCORSO AGGREGATO  </a:t>
            </a: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PER ASSUMERE</a:t>
            </a:r>
          </a:p>
          <a:p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30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PROJECT FINANCIAL MANAGERS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984B2C-EB91-6A8D-1166-ED76B4792EFF}"/>
              </a:ext>
            </a:extLst>
          </p:cNvPr>
          <p:cNvGrpSpPr/>
          <p:nvPr/>
        </p:nvGrpSpPr>
        <p:grpSpPr>
          <a:xfrm>
            <a:off x="3505313" y="2359579"/>
            <a:ext cx="4217291" cy="166151"/>
            <a:chOff x="4655933" y="2507062"/>
            <a:chExt cx="4217291" cy="1661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20176B2-57FE-E013-24C6-1195290424C1}"/>
                </a:ext>
              </a:extLst>
            </p:cNvPr>
            <p:cNvGrpSpPr/>
            <p:nvPr/>
          </p:nvGrpSpPr>
          <p:grpSpPr>
            <a:xfrm rot="365585">
              <a:off x="4655933" y="2507062"/>
              <a:ext cx="705655" cy="166149"/>
              <a:chOff x="4002088" y="5766098"/>
              <a:chExt cx="1766888" cy="317500"/>
            </a:xfrm>
          </p:grpSpPr>
          <p:sp>
            <p:nvSpPr>
              <p:cNvPr id="22" name="Freeform 743">
                <a:extLst>
                  <a:ext uri="{FF2B5EF4-FFF2-40B4-BE49-F238E27FC236}">
                    <a16:creationId xmlns:a16="http://schemas.microsoft.com/office/drawing/2014/main" id="{B8B70C4C-2ACA-D556-B812-F69C0847D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744">
                <a:extLst>
                  <a:ext uri="{FF2B5EF4-FFF2-40B4-BE49-F238E27FC236}">
                    <a16:creationId xmlns:a16="http://schemas.microsoft.com/office/drawing/2014/main" id="{812A81ED-D827-450D-FFA5-2B52A717E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BD0C44-C2E8-FDBA-0E69-4480E8540182}"/>
                </a:ext>
              </a:extLst>
            </p:cNvPr>
            <p:cNvGrpSpPr/>
            <p:nvPr/>
          </p:nvGrpSpPr>
          <p:grpSpPr>
            <a:xfrm rot="365585">
              <a:off x="5533842" y="2507062"/>
              <a:ext cx="705655" cy="166149"/>
              <a:chOff x="4002088" y="5766098"/>
              <a:chExt cx="1766888" cy="317500"/>
            </a:xfrm>
          </p:grpSpPr>
          <p:sp>
            <p:nvSpPr>
              <p:cNvPr id="50" name="Freeform 743">
                <a:extLst>
                  <a:ext uri="{FF2B5EF4-FFF2-40B4-BE49-F238E27FC236}">
                    <a16:creationId xmlns:a16="http://schemas.microsoft.com/office/drawing/2014/main" id="{640B6DC7-255B-499B-8C84-DE891C351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744">
                <a:extLst>
                  <a:ext uri="{FF2B5EF4-FFF2-40B4-BE49-F238E27FC236}">
                    <a16:creationId xmlns:a16="http://schemas.microsoft.com/office/drawing/2014/main" id="{456DDFEA-9300-A8A0-84B9-2BEB30558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9BD4F0A-D53E-F02D-F2C5-D225D9D607B7}"/>
                </a:ext>
              </a:extLst>
            </p:cNvPr>
            <p:cNvGrpSpPr/>
            <p:nvPr/>
          </p:nvGrpSpPr>
          <p:grpSpPr>
            <a:xfrm rot="365585">
              <a:off x="6411751" y="2507062"/>
              <a:ext cx="705655" cy="166149"/>
              <a:chOff x="4002088" y="5766098"/>
              <a:chExt cx="1766888" cy="317500"/>
            </a:xfrm>
          </p:grpSpPr>
          <p:sp>
            <p:nvSpPr>
              <p:cNvPr id="63" name="Freeform 743">
                <a:extLst>
                  <a:ext uri="{FF2B5EF4-FFF2-40B4-BE49-F238E27FC236}">
                    <a16:creationId xmlns:a16="http://schemas.microsoft.com/office/drawing/2014/main" id="{E4D19D73-7A90-0030-8B9C-7984A2F3A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744">
                <a:extLst>
                  <a:ext uri="{FF2B5EF4-FFF2-40B4-BE49-F238E27FC236}">
                    <a16:creationId xmlns:a16="http://schemas.microsoft.com/office/drawing/2014/main" id="{9DB270A5-D573-DF34-659C-0A9A8F1C5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97CC89F-6240-E62C-4BF6-9F47B9AAB1CB}"/>
                </a:ext>
              </a:extLst>
            </p:cNvPr>
            <p:cNvGrpSpPr/>
            <p:nvPr/>
          </p:nvGrpSpPr>
          <p:grpSpPr>
            <a:xfrm rot="365585">
              <a:off x="7289660" y="2507063"/>
              <a:ext cx="705655" cy="166149"/>
              <a:chOff x="4002088" y="5766098"/>
              <a:chExt cx="1766888" cy="317500"/>
            </a:xfrm>
          </p:grpSpPr>
          <p:sp>
            <p:nvSpPr>
              <p:cNvPr id="100" name="Freeform 743">
                <a:extLst>
                  <a:ext uri="{FF2B5EF4-FFF2-40B4-BE49-F238E27FC236}">
                    <a16:creationId xmlns:a16="http://schemas.microsoft.com/office/drawing/2014/main" id="{57672D38-DCA2-1631-D5B9-FD92CADF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744">
                <a:extLst>
                  <a:ext uri="{FF2B5EF4-FFF2-40B4-BE49-F238E27FC236}">
                    <a16:creationId xmlns:a16="http://schemas.microsoft.com/office/drawing/2014/main" id="{2861BEFA-42A7-A757-CCEA-2FE56C8AE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74F8357-B220-B349-D869-F2FEB519D382}"/>
                </a:ext>
              </a:extLst>
            </p:cNvPr>
            <p:cNvGrpSpPr/>
            <p:nvPr/>
          </p:nvGrpSpPr>
          <p:grpSpPr>
            <a:xfrm rot="365585">
              <a:off x="8167569" y="2507064"/>
              <a:ext cx="705655" cy="166149"/>
              <a:chOff x="4002088" y="5766098"/>
              <a:chExt cx="1766888" cy="317500"/>
            </a:xfrm>
          </p:grpSpPr>
          <p:sp>
            <p:nvSpPr>
              <p:cNvPr id="132" name="Freeform 743">
                <a:extLst>
                  <a:ext uri="{FF2B5EF4-FFF2-40B4-BE49-F238E27FC236}">
                    <a16:creationId xmlns:a16="http://schemas.microsoft.com/office/drawing/2014/main" id="{75FF66F4-7CBD-1F85-3B92-F7BA85806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 744">
                <a:extLst>
                  <a:ext uri="{FF2B5EF4-FFF2-40B4-BE49-F238E27FC236}">
                    <a16:creationId xmlns:a16="http://schemas.microsoft.com/office/drawing/2014/main" id="{08493698-1518-7A9A-755B-B9C331D4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A5667F5-E246-11BC-BC22-BE03A4D9DCA8}"/>
              </a:ext>
            </a:extLst>
          </p:cNvPr>
          <p:cNvSpPr/>
          <p:nvPr/>
        </p:nvSpPr>
        <p:spPr>
          <a:xfrm>
            <a:off x="3349351" y="2485006"/>
            <a:ext cx="44909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13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 ADERENTI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B01C78D-1124-0882-5CD0-F0213BBEAA21}"/>
              </a:ext>
            </a:extLst>
          </p:cNvPr>
          <p:cNvSpPr/>
          <p:nvPr/>
        </p:nvSpPr>
        <p:spPr>
          <a:xfrm>
            <a:off x="3349351" y="3605334"/>
            <a:ext cx="44909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474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ISCRITTI AL CONCORSO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0D6D607-886C-6DC7-F7FC-9004CE5E0988}"/>
              </a:ext>
            </a:extLst>
          </p:cNvPr>
          <p:cNvGrpSpPr/>
          <p:nvPr/>
        </p:nvGrpSpPr>
        <p:grpSpPr>
          <a:xfrm>
            <a:off x="3505313" y="3502800"/>
            <a:ext cx="4217291" cy="166151"/>
            <a:chOff x="4655933" y="2507062"/>
            <a:chExt cx="4217291" cy="166151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C3E84BA4-6DBB-2CDE-53CC-010758E25574}"/>
                </a:ext>
              </a:extLst>
            </p:cNvPr>
            <p:cNvGrpSpPr/>
            <p:nvPr/>
          </p:nvGrpSpPr>
          <p:grpSpPr>
            <a:xfrm rot="365585">
              <a:off x="4655933" y="2507062"/>
              <a:ext cx="705655" cy="166149"/>
              <a:chOff x="4002088" y="5766098"/>
              <a:chExt cx="1766888" cy="317500"/>
            </a:xfrm>
          </p:grpSpPr>
          <p:sp>
            <p:nvSpPr>
              <p:cNvPr id="152" name="Freeform 743">
                <a:extLst>
                  <a:ext uri="{FF2B5EF4-FFF2-40B4-BE49-F238E27FC236}">
                    <a16:creationId xmlns:a16="http://schemas.microsoft.com/office/drawing/2014/main" id="{D450DA3C-085B-6F69-E7BE-B5C09A2F9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 744">
                <a:extLst>
                  <a:ext uri="{FF2B5EF4-FFF2-40B4-BE49-F238E27FC236}">
                    <a16:creationId xmlns:a16="http://schemas.microsoft.com/office/drawing/2014/main" id="{CD9AA1AB-6689-666D-3A03-21DAB8652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AEAC1DD0-455A-8FB5-6C6C-8F9D25261486}"/>
                </a:ext>
              </a:extLst>
            </p:cNvPr>
            <p:cNvGrpSpPr/>
            <p:nvPr/>
          </p:nvGrpSpPr>
          <p:grpSpPr>
            <a:xfrm rot="365585">
              <a:off x="5533842" y="2507062"/>
              <a:ext cx="705655" cy="166149"/>
              <a:chOff x="4002088" y="5766098"/>
              <a:chExt cx="1766888" cy="317500"/>
            </a:xfrm>
          </p:grpSpPr>
          <p:sp>
            <p:nvSpPr>
              <p:cNvPr id="150" name="Freeform 743">
                <a:extLst>
                  <a:ext uri="{FF2B5EF4-FFF2-40B4-BE49-F238E27FC236}">
                    <a16:creationId xmlns:a16="http://schemas.microsoft.com/office/drawing/2014/main" id="{1A1B7411-C94A-3890-E079-BD3F809D1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 744">
                <a:extLst>
                  <a:ext uri="{FF2B5EF4-FFF2-40B4-BE49-F238E27FC236}">
                    <a16:creationId xmlns:a16="http://schemas.microsoft.com/office/drawing/2014/main" id="{39A5A75F-62D6-3443-303A-9B392CB48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116BD69-BC4D-12FD-215C-99C494250343}"/>
                </a:ext>
              </a:extLst>
            </p:cNvPr>
            <p:cNvGrpSpPr/>
            <p:nvPr/>
          </p:nvGrpSpPr>
          <p:grpSpPr>
            <a:xfrm rot="365585">
              <a:off x="6411751" y="2507062"/>
              <a:ext cx="705655" cy="166149"/>
              <a:chOff x="4002088" y="5766098"/>
              <a:chExt cx="1766888" cy="317500"/>
            </a:xfrm>
          </p:grpSpPr>
          <p:sp>
            <p:nvSpPr>
              <p:cNvPr id="148" name="Freeform 743">
                <a:extLst>
                  <a:ext uri="{FF2B5EF4-FFF2-40B4-BE49-F238E27FC236}">
                    <a16:creationId xmlns:a16="http://schemas.microsoft.com/office/drawing/2014/main" id="{253B3124-58F1-C2C4-D457-98B6328C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Freeform 744">
                <a:extLst>
                  <a:ext uri="{FF2B5EF4-FFF2-40B4-BE49-F238E27FC236}">
                    <a16:creationId xmlns:a16="http://schemas.microsoft.com/office/drawing/2014/main" id="{51EC97B9-744C-E589-7D97-9CAC747B9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EB94884-9BC2-CA27-BA65-E98B1649D75E}"/>
                </a:ext>
              </a:extLst>
            </p:cNvPr>
            <p:cNvGrpSpPr/>
            <p:nvPr/>
          </p:nvGrpSpPr>
          <p:grpSpPr>
            <a:xfrm rot="365585">
              <a:off x="7289660" y="2507063"/>
              <a:ext cx="705655" cy="166149"/>
              <a:chOff x="4002088" y="5766098"/>
              <a:chExt cx="1766888" cy="317500"/>
            </a:xfrm>
          </p:grpSpPr>
          <p:sp>
            <p:nvSpPr>
              <p:cNvPr id="146" name="Freeform 743">
                <a:extLst>
                  <a:ext uri="{FF2B5EF4-FFF2-40B4-BE49-F238E27FC236}">
                    <a16:creationId xmlns:a16="http://schemas.microsoft.com/office/drawing/2014/main" id="{F34310CD-1666-97FA-6696-6C3BDE229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eform 744">
                <a:extLst>
                  <a:ext uri="{FF2B5EF4-FFF2-40B4-BE49-F238E27FC236}">
                    <a16:creationId xmlns:a16="http://schemas.microsoft.com/office/drawing/2014/main" id="{FC128541-29D1-A140-E8DF-19AB804D6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F7E531A-777D-3C82-16B3-72CFEED44437}"/>
                </a:ext>
              </a:extLst>
            </p:cNvPr>
            <p:cNvGrpSpPr/>
            <p:nvPr/>
          </p:nvGrpSpPr>
          <p:grpSpPr>
            <a:xfrm rot="365585">
              <a:off x="8167569" y="2507064"/>
              <a:ext cx="705655" cy="166149"/>
              <a:chOff x="4002088" y="5766098"/>
              <a:chExt cx="1766888" cy="317500"/>
            </a:xfrm>
          </p:grpSpPr>
          <p:sp>
            <p:nvSpPr>
              <p:cNvPr id="144" name="Freeform 743">
                <a:extLst>
                  <a:ext uri="{FF2B5EF4-FFF2-40B4-BE49-F238E27FC236}">
                    <a16:creationId xmlns:a16="http://schemas.microsoft.com/office/drawing/2014/main" id="{E108577E-5468-21E0-96BD-273EDD0E2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eform 744">
                <a:extLst>
                  <a:ext uri="{FF2B5EF4-FFF2-40B4-BE49-F238E27FC236}">
                    <a16:creationId xmlns:a16="http://schemas.microsoft.com/office/drawing/2014/main" id="{30344FBE-A850-EC17-D820-C30A79597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A329793B-77BD-CF43-E888-8FA777D8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49" y="2489879"/>
            <a:ext cx="476899" cy="4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E123BEE-767F-0FF1-5DB5-BE246557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51" y="3102695"/>
            <a:ext cx="269926" cy="3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C6A6792-C5AA-586C-CF59-FA1E8C73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38" y="2527572"/>
            <a:ext cx="306811" cy="3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707F66B-2BD7-13CC-8351-95088248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22" y="3084514"/>
            <a:ext cx="325130" cy="3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81166-7D09-93A1-24C1-886E238427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7307" y="3083886"/>
            <a:ext cx="321137" cy="388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13A8C0-B8C2-7267-D20E-4DEE21986B2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8769"/>
          <a:stretch/>
        </p:blipFill>
        <p:spPr>
          <a:xfrm>
            <a:off x="8443833" y="3101652"/>
            <a:ext cx="290789" cy="33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4AAB0-1DA6-5BAC-3147-E10210188B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045" y="2501707"/>
            <a:ext cx="295296" cy="383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FB2D11-5AC1-FAE7-D519-D75B79BDB7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5370" y="3091395"/>
            <a:ext cx="374826" cy="374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B31FD0-6D03-4EC5-6D97-E2D19AC9D4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19138" y="3084155"/>
            <a:ext cx="284377" cy="393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36972B-EC2D-42EC-8A71-8B30CBDE6D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7083" y="2513631"/>
            <a:ext cx="313572" cy="4111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0CD650-0B14-ED52-232E-830F695BCB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0299" y="3101828"/>
            <a:ext cx="356984" cy="356984"/>
          </a:xfrm>
          <a:prstGeom prst="rect">
            <a:avLst/>
          </a:prstGeom>
        </p:spPr>
      </p:pic>
      <p:pic>
        <p:nvPicPr>
          <p:cNvPr id="1042" name="Picture 18" descr="regione-lombardia-vector-logo – Dipartimento ABC">
            <a:extLst>
              <a:ext uri="{FF2B5EF4-FFF2-40B4-BE49-F238E27FC236}">
                <a16:creationId xmlns:a16="http://schemas.microsoft.com/office/drawing/2014/main" id="{D789B288-AC8D-CB88-73D9-102529A2B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1" b="34121"/>
          <a:stretch/>
        </p:blipFill>
        <p:spPr bwMode="auto">
          <a:xfrm>
            <a:off x="8082532" y="2645009"/>
            <a:ext cx="887797" cy="2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PID, il Comune di Bergamo punta sugli sportelli periferici per  l'erogazione - Smart Nation">
            <a:extLst>
              <a:ext uri="{FF2B5EF4-FFF2-40B4-BE49-F238E27FC236}">
                <a16:creationId xmlns:a16="http://schemas.microsoft.com/office/drawing/2014/main" id="{F03D5A9E-D876-4851-87BE-4B1DC82C9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r="29858"/>
          <a:stretch/>
        </p:blipFill>
        <p:spPr bwMode="auto">
          <a:xfrm>
            <a:off x="5700063" y="2501145"/>
            <a:ext cx="389457" cy="4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88F3577-84DC-1F96-37D4-4F6FE5DE80DB}"/>
              </a:ext>
            </a:extLst>
          </p:cNvPr>
          <p:cNvSpPr txBox="1"/>
          <p:nvPr/>
        </p:nvSpPr>
        <p:spPr>
          <a:xfrm>
            <a:off x="5992395" y="2865048"/>
            <a:ext cx="79612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Azzano</a:t>
            </a:r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 San Paolo</a:t>
            </a:r>
            <a:endParaRPr lang="it-IT" sz="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079BA8-E51E-D5E0-C67B-9FD54CBD7DFD}"/>
              </a:ext>
            </a:extLst>
          </p:cNvPr>
          <p:cNvSpPr txBox="1"/>
          <p:nvPr/>
        </p:nvSpPr>
        <p:spPr>
          <a:xfrm>
            <a:off x="5694827" y="3415343"/>
            <a:ext cx="49129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Desio</a:t>
            </a:r>
            <a:endParaRPr lang="it-IT" sz="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48B1FD-C127-FCEE-19B7-80BA84DD29C4}"/>
              </a:ext>
            </a:extLst>
          </p:cNvPr>
          <p:cNvSpPr txBox="1"/>
          <p:nvPr/>
        </p:nvSpPr>
        <p:spPr>
          <a:xfrm>
            <a:off x="7951854" y="3425598"/>
            <a:ext cx="472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Cinisello </a:t>
            </a:r>
          </a:p>
          <a:p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Balsamo</a:t>
            </a:r>
            <a:endParaRPr lang="it-IT" sz="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0EDDF6-9654-001D-49A3-95CDFA1A01AB}"/>
              </a:ext>
            </a:extLst>
          </p:cNvPr>
          <p:cNvSpPr txBox="1"/>
          <p:nvPr/>
        </p:nvSpPr>
        <p:spPr>
          <a:xfrm>
            <a:off x="7098546" y="2872565"/>
            <a:ext cx="48603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Cremona</a:t>
            </a:r>
            <a:endParaRPr lang="it-IT" sz="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71399F-40F9-0B0E-3133-D8CD702CAB2A}"/>
              </a:ext>
            </a:extLst>
          </p:cNvPr>
          <p:cNvSpPr txBox="1"/>
          <p:nvPr/>
        </p:nvSpPr>
        <p:spPr>
          <a:xfrm>
            <a:off x="6029949" y="3415077"/>
            <a:ext cx="70800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Fagnano </a:t>
            </a:r>
            <a:r>
              <a:rPr lang="en-US" sz="6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Olana</a:t>
            </a:r>
            <a:endParaRPr lang="it-IT" sz="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B9151E-093D-F953-4C3A-60DA871DB793}"/>
              </a:ext>
            </a:extLst>
          </p:cNvPr>
          <p:cNvSpPr txBox="1"/>
          <p:nvPr/>
        </p:nvSpPr>
        <p:spPr>
          <a:xfrm>
            <a:off x="8381451" y="3415343"/>
            <a:ext cx="48603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Monza</a:t>
            </a:r>
            <a:endParaRPr lang="it-IT" sz="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E17468-FA7F-C767-7238-355F6F839346}"/>
              </a:ext>
            </a:extLst>
          </p:cNvPr>
          <p:cNvSpPr txBox="1"/>
          <p:nvPr/>
        </p:nvSpPr>
        <p:spPr>
          <a:xfrm>
            <a:off x="6640006" y="2862435"/>
            <a:ext cx="48603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Segrate</a:t>
            </a:r>
            <a:endParaRPr lang="it-IT" sz="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F28BB8-7D33-73DF-18D4-37C4CC803F02}"/>
              </a:ext>
            </a:extLst>
          </p:cNvPr>
          <p:cNvSpPr txBox="1"/>
          <p:nvPr/>
        </p:nvSpPr>
        <p:spPr>
          <a:xfrm>
            <a:off x="7509238" y="3408042"/>
            <a:ext cx="48603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Seregno</a:t>
            </a:r>
            <a:endParaRPr lang="it-IT" sz="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7A2573-9103-3419-AD26-F405687A7ADA}"/>
              </a:ext>
            </a:extLst>
          </p:cNvPr>
          <p:cNvSpPr txBox="1"/>
          <p:nvPr/>
        </p:nvSpPr>
        <p:spPr>
          <a:xfrm>
            <a:off x="6982577" y="3414856"/>
            <a:ext cx="57411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Tavernerio</a:t>
            </a:r>
            <a:endParaRPr lang="it-IT" sz="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19A21E-04DC-6B3F-A092-C7343E7190C3}"/>
              </a:ext>
            </a:extLst>
          </p:cNvPr>
          <p:cNvSpPr txBox="1"/>
          <p:nvPr/>
        </p:nvSpPr>
        <p:spPr>
          <a:xfrm>
            <a:off x="6595125" y="3416131"/>
            <a:ext cx="57411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Vigevano</a:t>
            </a:r>
            <a:endParaRPr lang="it-IT" sz="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CA792-5677-FABD-AE3D-8A785EA6A886}"/>
              </a:ext>
            </a:extLst>
          </p:cNvPr>
          <p:cNvSpPr txBox="1"/>
          <p:nvPr/>
        </p:nvSpPr>
        <p:spPr>
          <a:xfrm>
            <a:off x="7519194" y="2872565"/>
            <a:ext cx="76218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Trezzo</a:t>
            </a:r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en-US" sz="6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sull’Adda</a:t>
            </a:r>
            <a:endParaRPr lang="it-IT" sz="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6FEFBB-5BED-B5C8-D924-32DBBA1C4548}"/>
              </a:ext>
            </a:extLst>
          </p:cNvPr>
          <p:cNvSpPr txBox="1"/>
          <p:nvPr/>
        </p:nvSpPr>
        <p:spPr>
          <a:xfrm>
            <a:off x="5656678" y="2874295"/>
            <a:ext cx="47553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1F497D"/>
                </a:solidFill>
                <a:latin typeface="Calibri" panose="020F0502020204030204" pitchFamily="34" charset="0"/>
              </a:rPr>
              <a:t>Bergamo</a:t>
            </a:r>
            <a:endParaRPr lang="it-IT" sz="600" dirty="0"/>
          </a:p>
        </p:txBody>
      </p:sp>
    </p:spTree>
    <p:extLst>
      <p:ext uri="{BB962C8B-B14F-4D97-AF65-F5344CB8AC3E}">
        <p14:creationId xmlns:p14="http://schemas.microsoft.com/office/powerpoint/2010/main" val="280833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8025F-AE88-3ECA-9BFD-D523D2B291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88480" y="4795266"/>
            <a:ext cx="2103120" cy="169277"/>
          </a:xfrm>
        </p:spPr>
        <p:txBody>
          <a:bodyPr/>
          <a:lstStyle/>
          <a:p>
            <a:fld id="{B6F15528-21DE-4FAA-801E-634DDDAF4B2B}" type="slidenum">
              <a:rPr lang="it-IT" smtClean="0"/>
              <a:t>12</a:t>
            </a:fld>
            <a:endParaRPr lang="it-IT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26352FD-D85B-EF72-3B9C-F9857F2F809A}"/>
              </a:ext>
            </a:extLst>
          </p:cNvPr>
          <p:cNvSpPr txBox="1"/>
          <p:nvPr/>
        </p:nvSpPr>
        <p:spPr>
          <a:xfrm>
            <a:off x="167297" y="263992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TAPPA 5: CHANGE MANAGEMENT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C788-A1F4-4D15-9620-FE2B3BFFCBF3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7AA8B-3E5A-DF09-1A26-4691CB9CE294}"/>
              </a:ext>
            </a:extLst>
          </p:cNvPr>
          <p:cNvSpPr/>
          <p:nvPr/>
        </p:nvSpPr>
        <p:spPr>
          <a:xfrm>
            <a:off x="1577938" y="2737603"/>
            <a:ext cx="5948774" cy="17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E4AFD-4F38-9882-E0DD-CB32963D0041}"/>
              </a:ext>
            </a:extLst>
          </p:cNvPr>
          <p:cNvSpPr/>
          <p:nvPr/>
        </p:nvSpPr>
        <p:spPr>
          <a:xfrm>
            <a:off x="639248" y="1728389"/>
            <a:ext cx="7375322" cy="174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67869-A1AA-F2E9-4697-F1577085634E}"/>
              </a:ext>
            </a:extLst>
          </p:cNvPr>
          <p:cNvSpPr txBox="1"/>
          <p:nvPr/>
        </p:nvSpPr>
        <p:spPr>
          <a:xfrm>
            <a:off x="1274896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Giugno – Luglio ‘21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44E31-7F93-1469-0427-936A60E9CB8B}"/>
              </a:ext>
            </a:extLst>
          </p:cNvPr>
          <p:cNvSpPr txBox="1"/>
          <p:nvPr/>
        </p:nvSpPr>
        <p:spPr>
          <a:xfrm>
            <a:off x="1281718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Formazione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community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PA Pilota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cui avviare un percorso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co-progettazione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capacity building</a:t>
            </a:r>
          </a:p>
        </p:txBody>
      </p:sp>
      <p:sp>
        <p:nvSpPr>
          <p:cNvPr id="24" name="Flowchart: Data 46">
            <a:extLst>
              <a:ext uri="{FF2B5EF4-FFF2-40B4-BE49-F238E27FC236}">
                <a16:creationId xmlns:a16="http://schemas.microsoft.com/office/drawing/2014/main" id="{FE1DF313-236A-84B2-F984-5C95435B6D6A}"/>
              </a:ext>
            </a:extLst>
          </p:cNvPr>
          <p:cNvSpPr/>
          <p:nvPr/>
        </p:nvSpPr>
        <p:spPr>
          <a:xfrm>
            <a:off x="6800132" y="1729026"/>
            <a:ext cx="843137" cy="11827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35591"/>
              <a:gd name="connsiteY0" fmla="*/ 15676 h 15676"/>
              <a:gd name="connsiteX1" fmla="*/ 27591 w 35591"/>
              <a:gd name="connsiteY1" fmla="*/ 0 h 15676"/>
              <a:gd name="connsiteX2" fmla="*/ 35591 w 35591"/>
              <a:gd name="connsiteY2" fmla="*/ 0 h 15676"/>
              <a:gd name="connsiteX3" fmla="*/ 33591 w 35591"/>
              <a:gd name="connsiteY3" fmla="*/ 10000 h 15676"/>
              <a:gd name="connsiteX4" fmla="*/ 0 w 35591"/>
              <a:gd name="connsiteY4" fmla="*/ 15676 h 15676"/>
              <a:gd name="connsiteX0" fmla="*/ 0 w 35591"/>
              <a:gd name="connsiteY0" fmla="*/ 15676 h 15775"/>
              <a:gd name="connsiteX1" fmla="*/ 27591 w 35591"/>
              <a:gd name="connsiteY1" fmla="*/ 0 h 15775"/>
              <a:gd name="connsiteX2" fmla="*/ 35591 w 35591"/>
              <a:gd name="connsiteY2" fmla="*/ 0 h 15775"/>
              <a:gd name="connsiteX3" fmla="*/ 10389 w 35591"/>
              <a:gd name="connsiteY3" fmla="*/ 15775 h 15775"/>
              <a:gd name="connsiteX4" fmla="*/ 0 w 35591"/>
              <a:gd name="connsiteY4" fmla="*/ 15676 h 15775"/>
              <a:gd name="connsiteX0" fmla="*/ 0 w 35591"/>
              <a:gd name="connsiteY0" fmla="*/ 15676 h 15775"/>
              <a:gd name="connsiteX1" fmla="*/ 27591 w 35591"/>
              <a:gd name="connsiteY1" fmla="*/ 0 h 15775"/>
              <a:gd name="connsiteX2" fmla="*/ 35591 w 35591"/>
              <a:gd name="connsiteY2" fmla="*/ 0 h 15775"/>
              <a:gd name="connsiteX3" fmla="*/ 9024 w 35591"/>
              <a:gd name="connsiteY3" fmla="*/ 15775 h 15775"/>
              <a:gd name="connsiteX4" fmla="*/ 0 w 35591"/>
              <a:gd name="connsiteY4" fmla="*/ 15676 h 1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1" h="15775">
                <a:moveTo>
                  <a:pt x="0" y="15676"/>
                </a:moveTo>
                <a:lnTo>
                  <a:pt x="27591" y="0"/>
                </a:lnTo>
                <a:lnTo>
                  <a:pt x="35591" y="0"/>
                </a:lnTo>
                <a:lnTo>
                  <a:pt x="9024" y="15775"/>
                </a:lnTo>
                <a:lnTo>
                  <a:pt x="0" y="15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94470E-FC03-9532-224A-6F25B09A2874}"/>
              </a:ext>
            </a:extLst>
          </p:cNvPr>
          <p:cNvCxnSpPr>
            <a:cxnSpLocks/>
          </p:cNvCxnSpPr>
          <p:nvPr/>
        </p:nvCxnSpPr>
        <p:spPr>
          <a:xfrm>
            <a:off x="1577939" y="2825044"/>
            <a:ext cx="585860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6A3CD5E-4493-B35B-2AD0-0EB966DC1716}"/>
              </a:ext>
            </a:extLst>
          </p:cNvPr>
          <p:cNvSpPr/>
          <p:nvPr/>
        </p:nvSpPr>
        <p:spPr>
          <a:xfrm>
            <a:off x="6162206" y="1685501"/>
            <a:ext cx="136358" cy="801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DCD8F8-603B-B834-DA51-ECDEC2C5BB36}"/>
              </a:ext>
            </a:extLst>
          </p:cNvPr>
          <p:cNvCxnSpPr>
            <a:cxnSpLocks/>
          </p:cNvCxnSpPr>
          <p:nvPr/>
        </p:nvCxnSpPr>
        <p:spPr>
          <a:xfrm>
            <a:off x="1253974" y="1805594"/>
            <a:ext cx="6760596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0CFC2D-D605-D404-510F-3741A26E18A0}"/>
              </a:ext>
            </a:extLst>
          </p:cNvPr>
          <p:cNvCxnSpPr>
            <a:cxnSpLocks/>
          </p:cNvCxnSpPr>
          <p:nvPr/>
        </p:nvCxnSpPr>
        <p:spPr>
          <a:xfrm flipV="1">
            <a:off x="6921826" y="1805595"/>
            <a:ext cx="555423" cy="1035538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A33ACE-C152-48BF-0A1F-EE69C51212FD}"/>
              </a:ext>
            </a:extLst>
          </p:cNvPr>
          <p:cNvGrpSpPr/>
          <p:nvPr/>
        </p:nvGrpSpPr>
        <p:grpSpPr>
          <a:xfrm>
            <a:off x="7448243" y="3335230"/>
            <a:ext cx="284441" cy="287304"/>
            <a:chOff x="6671309" y="4320555"/>
            <a:chExt cx="331727" cy="36278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EC4B6C5-BD70-296C-99BC-61C123D9150E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92C675-18CE-088C-EAD3-485863318526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EC757E62-F4E2-1852-C2C9-522553C055B1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FFDAC6-BF30-B707-2A8B-49E6B6AF1014}"/>
              </a:ext>
            </a:extLst>
          </p:cNvPr>
          <p:cNvGrpSpPr/>
          <p:nvPr/>
        </p:nvGrpSpPr>
        <p:grpSpPr>
          <a:xfrm flipH="1">
            <a:off x="3684331" y="2538573"/>
            <a:ext cx="284441" cy="287304"/>
            <a:chOff x="6671309" y="4320555"/>
            <a:chExt cx="331727" cy="36278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C1B17DF-3919-A7B4-0FEF-F1D1FF1AA7FC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07F54D5-08F6-7656-FB9E-E38777CED6B0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515BBEFD-C4CA-FF0A-7954-F93712F7030A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>
                <a:rot lat="2100000" lon="2400000" rev="0"/>
              </a:camera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F5EA236-6121-5D4C-A280-2C70848EEABB}"/>
              </a:ext>
            </a:extLst>
          </p:cNvPr>
          <p:cNvGrpSpPr/>
          <p:nvPr/>
        </p:nvGrpSpPr>
        <p:grpSpPr>
          <a:xfrm>
            <a:off x="4338180" y="1531616"/>
            <a:ext cx="284441" cy="287304"/>
            <a:chOff x="6671309" y="4320555"/>
            <a:chExt cx="331727" cy="36278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6188CC0-5229-EDB6-4796-FC965E9D8763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C5A8B5-3CA7-DD5F-3EE7-0869E8D0EEC7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8E0D4C42-98ED-D5EA-A489-BDEA65381570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E14BF19-07A3-F02F-379C-E3BF7F06EFC3}"/>
              </a:ext>
            </a:extLst>
          </p:cNvPr>
          <p:cNvSpPr txBox="1"/>
          <p:nvPr/>
        </p:nvSpPr>
        <p:spPr>
          <a:xfrm>
            <a:off x="4097715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Agosto – Settembre ‘21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D0287E-FA8B-812A-667B-804BF435EC26}"/>
              </a:ext>
            </a:extLst>
          </p:cNvPr>
          <p:cNvSpPr txBox="1"/>
          <p:nvPr/>
        </p:nvSpPr>
        <p:spPr>
          <a:xfrm>
            <a:off x="4104537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Assessment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rilevazione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fabbisogni di personale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nelle PA Pilota</a:t>
            </a:r>
            <a:endParaRPr lang="it-IT" sz="1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23D819-C41B-1806-C18D-127C6782FD7C}"/>
              </a:ext>
            </a:extLst>
          </p:cNvPr>
          <p:cNvSpPr txBox="1"/>
          <p:nvPr/>
        </p:nvSpPr>
        <p:spPr>
          <a:xfrm>
            <a:off x="4182549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Ottobre ’21 – Gennaio ‘22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044D405-931E-B631-201D-A93343B80008}"/>
              </a:ext>
            </a:extLst>
          </p:cNvPr>
          <p:cNvSpPr txBox="1"/>
          <p:nvPr/>
        </p:nvSpPr>
        <p:spPr>
          <a:xfrm>
            <a:off x="4270503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Workshop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le PA pilota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definizione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profili professionali omogenei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ed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innovativi</a:t>
            </a:r>
            <a:endParaRPr lang="it-IT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8EDC849-F37C-63C5-7A16-44AA39C9B37F}"/>
              </a:ext>
            </a:extLst>
          </p:cNvPr>
          <p:cNvSpPr txBox="1"/>
          <p:nvPr/>
        </p:nvSpPr>
        <p:spPr>
          <a:xfrm>
            <a:off x="1514921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Febbraio – Luglio ‘22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721415-EC0B-6574-8AFA-E528885C2260}"/>
              </a:ext>
            </a:extLst>
          </p:cNvPr>
          <p:cNvSpPr txBox="1"/>
          <p:nvPr/>
        </p:nvSpPr>
        <p:spPr>
          <a:xfrm>
            <a:off x="1602875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conduzione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del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concorso aggregato sperimentale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0FF724-B73E-7C7D-32DD-523D1D6FA8D2}"/>
              </a:ext>
            </a:extLst>
          </p:cNvPr>
          <p:cNvSpPr txBox="1"/>
          <p:nvPr/>
        </p:nvSpPr>
        <p:spPr>
          <a:xfrm>
            <a:off x="5064352" y="367669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Dicembre ’22 – Maggio ‘23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020A84-0554-42DF-DE26-0C58967350DD}"/>
              </a:ext>
            </a:extLst>
          </p:cNvPr>
          <p:cNvSpPr txBox="1"/>
          <p:nvPr/>
        </p:nvSpPr>
        <p:spPr>
          <a:xfrm>
            <a:off x="5071174" y="391604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conduzione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della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procedura ex art.3-bis DL 80/21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 di un elenco di idonei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48C115-1E24-EC3B-8FC9-406FE28B6054}"/>
              </a:ext>
            </a:extLst>
          </p:cNvPr>
          <p:cNvGrpSpPr/>
          <p:nvPr/>
        </p:nvGrpSpPr>
        <p:grpSpPr>
          <a:xfrm>
            <a:off x="4136755" y="3399372"/>
            <a:ext cx="284441" cy="287304"/>
            <a:chOff x="6671309" y="4320555"/>
            <a:chExt cx="331727" cy="36278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F11F371-B2D8-4A40-BC24-259B822F7437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F26056D-D1A4-5BA9-D462-3490988E84F1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4427AF8C-2FB7-941A-BB55-7CB3EC2A3956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F50DDFEA-473A-0224-348A-6FCDAA8E6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67" y="2848832"/>
            <a:ext cx="1076015" cy="1076015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46303783-E339-C9EB-0948-A39F0CFB460B}"/>
              </a:ext>
            </a:extLst>
          </p:cNvPr>
          <p:cNvSpPr/>
          <p:nvPr/>
        </p:nvSpPr>
        <p:spPr>
          <a:xfrm>
            <a:off x="6977204" y="1885456"/>
            <a:ext cx="725654" cy="466574"/>
          </a:xfrm>
          <a:prstGeom prst="ellipse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8E174B-D33D-0EB3-AF64-F4DA07C1F77C}"/>
              </a:ext>
            </a:extLst>
          </p:cNvPr>
          <p:cNvGrpSpPr/>
          <p:nvPr/>
        </p:nvGrpSpPr>
        <p:grpSpPr>
          <a:xfrm>
            <a:off x="7178386" y="1373101"/>
            <a:ext cx="710583" cy="856068"/>
            <a:chOff x="806138" y="3704225"/>
            <a:chExt cx="710583" cy="8560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69AFC9-7263-09AF-A1CF-C265A0691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874" t="23026" r="26801" b="23732"/>
            <a:stretch/>
          </p:blipFill>
          <p:spPr>
            <a:xfrm flipH="1">
              <a:off x="832096" y="3704225"/>
              <a:ext cx="684625" cy="856068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1C5C98-84EC-468D-55AC-6ACE7F520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138" y="3863048"/>
              <a:ext cx="70061" cy="581418"/>
            </a:xfrm>
            <a:prstGeom prst="line">
              <a:avLst/>
            </a:prstGeom>
            <a:ln w="28575" cap="rnd">
              <a:solidFill>
                <a:srgbClr val="C5D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2CB2D7-0511-E9FA-CF92-710B89789AF1}"/>
              </a:ext>
            </a:extLst>
          </p:cNvPr>
          <p:cNvGrpSpPr/>
          <p:nvPr/>
        </p:nvGrpSpPr>
        <p:grpSpPr>
          <a:xfrm>
            <a:off x="392695" y="1184785"/>
            <a:ext cx="725654" cy="834476"/>
            <a:chOff x="392695" y="1184785"/>
            <a:chExt cx="725654" cy="834476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2748553-88A4-C5C3-3449-8E6FFDBA0BE2}"/>
                </a:ext>
              </a:extLst>
            </p:cNvPr>
            <p:cNvSpPr/>
            <p:nvPr/>
          </p:nvSpPr>
          <p:spPr>
            <a:xfrm>
              <a:off x="392695" y="1552687"/>
              <a:ext cx="725654" cy="4665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06E61BF6-837E-D692-C9D3-68DCF3128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19" y="1184785"/>
              <a:ext cx="635506" cy="63550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BEB3D51-497B-2D53-9F91-54D63A34FBF5}"/>
              </a:ext>
            </a:extLst>
          </p:cNvPr>
          <p:cNvSpPr/>
          <p:nvPr/>
        </p:nvSpPr>
        <p:spPr>
          <a:xfrm>
            <a:off x="189419" y="789040"/>
            <a:ext cx="8533562" cy="2203040"/>
          </a:xfrm>
          <a:prstGeom prst="rect">
            <a:avLst/>
          </a:pr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6109E7-19E8-3AD3-A6E5-0A960F9009CC}"/>
              </a:ext>
            </a:extLst>
          </p:cNvPr>
          <p:cNvSpPr/>
          <p:nvPr/>
        </p:nvSpPr>
        <p:spPr>
          <a:xfrm>
            <a:off x="4064519" y="2990784"/>
            <a:ext cx="4542429" cy="1498304"/>
          </a:xfrm>
          <a:prstGeom prst="rect">
            <a:avLst/>
          </a:pr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2AD669B-5A1C-90BC-97B9-57266C18D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2" y="1147569"/>
            <a:ext cx="2671941" cy="26719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829659-01FA-51A5-0206-A5DDB761279A}"/>
              </a:ext>
            </a:extLst>
          </p:cNvPr>
          <p:cNvSpPr/>
          <p:nvPr/>
        </p:nvSpPr>
        <p:spPr>
          <a:xfrm>
            <a:off x="2670402" y="2911294"/>
            <a:ext cx="58586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 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LABORATORI FORMATIVI </a:t>
            </a: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RIVOLTI AI MEMBRI DELLA COMMISSIONE PER LA VALUTAZIONE DEGLI ORALI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E07B810-FCAD-4D63-EA7A-2051D13E5146}"/>
              </a:ext>
            </a:extLst>
          </p:cNvPr>
          <p:cNvSpPr/>
          <p:nvPr/>
        </p:nvSpPr>
        <p:spPr>
          <a:xfrm>
            <a:off x="2670402" y="3761968"/>
            <a:ext cx="58586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24 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GIORNATE DI FORMAZIONE </a:t>
            </a: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RIVOLTE AI COMUNI LOMBARDI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4D3C6D9-FEEF-E5DA-25E8-37439C2F09EB}"/>
              </a:ext>
            </a:extLst>
          </p:cNvPr>
          <p:cNvSpPr/>
          <p:nvPr/>
        </p:nvSpPr>
        <p:spPr>
          <a:xfrm>
            <a:off x="2670402" y="513157"/>
            <a:ext cx="5257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 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TUTORIAL </a:t>
            </a: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SU SELEZIONI AGGREGATE (DL 80/2021, ART. 3 BIS) </a:t>
            </a:r>
            <a:endParaRPr lang="en-US" sz="1000" b="1" dirty="0">
              <a:solidFill>
                <a:srgbClr val="1F497D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83997-FC77-54DF-5560-4212D354CD85}"/>
              </a:ext>
            </a:extLst>
          </p:cNvPr>
          <p:cNvSpPr/>
          <p:nvPr/>
        </p:nvSpPr>
        <p:spPr>
          <a:xfrm>
            <a:off x="2670402" y="1209944"/>
            <a:ext cx="56722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12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VIDEOCONFERENZE </a:t>
            </a: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SUI MECCANISMI DI FUNZIONAMENTO DELLE SELEZIONI UNICHE</a:t>
            </a:r>
            <a:endParaRPr kumimoji="0" lang="en-US" sz="2000" b="1" i="0" u="none" strike="noStrike" kern="1200" cap="none" spc="0" normalizeH="0" baseline="0" noProof="0" dirty="0">
              <a:ln w="12700">
                <a:solidFill>
                  <a:srgbClr val="F18D2B"/>
                </a:solidFill>
                <a:prstDash val="solid"/>
              </a:ln>
              <a:solidFill>
                <a:srgbClr val="1F497D"/>
              </a:solidFill>
              <a:effectLst>
                <a:outerShdw dist="38100" dir="2640000" algn="bl" rotWithShape="0">
                  <a:srgbClr val="F18D2B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F53CD-B6A5-BBC5-EAF5-BFCCC568D8FE}"/>
              </a:ext>
            </a:extLst>
          </p:cNvPr>
          <p:cNvSpPr/>
          <p:nvPr/>
        </p:nvSpPr>
        <p:spPr>
          <a:xfrm>
            <a:off x="2670402" y="2060619"/>
            <a:ext cx="51808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1 </a:t>
            </a: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VADEMECUM </a:t>
            </a: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PER LA DEFINIZIONE DELL’APPROCCIO METODOLOGICO ALLA VALUTAZIONE DELLE PROVE ORALI</a:t>
            </a:r>
            <a:endParaRPr kumimoji="0" lang="en-US" sz="2000" b="1" i="0" u="none" strike="noStrike" kern="1200" cap="none" spc="0" normalizeH="0" baseline="0" noProof="0" dirty="0">
              <a:ln w="12700">
                <a:solidFill>
                  <a:srgbClr val="F18D2B"/>
                </a:solidFill>
                <a:prstDash val="solid"/>
              </a:ln>
              <a:solidFill>
                <a:srgbClr val="1F497D"/>
              </a:solidFill>
              <a:effectLst>
                <a:outerShdw dist="38100" dir="2640000" algn="bl" rotWithShape="0">
                  <a:srgbClr val="F18D2B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21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8025F-AE88-3ECA-9BFD-D523D2B291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13</a:t>
            </a:fld>
            <a:endParaRPr lang="it-IT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26352FD-D85B-EF72-3B9C-F9857F2F809A}"/>
              </a:ext>
            </a:extLst>
          </p:cNvPr>
          <p:cNvSpPr txBox="1"/>
          <p:nvPr/>
        </p:nvSpPr>
        <p:spPr>
          <a:xfrm>
            <a:off x="167297" y="263992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TAPPA 6: SELEZIONE UNICA PER AGENTI DI POLIZIA LOCALE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C788-A1F4-4D15-9620-FE2B3BFFCBF3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7AA8B-3E5A-DF09-1A26-4691CB9CE294}"/>
              </a:ext>
            </a:extLst>
          </p:cNvPr>
          <p:cNvSpPr/>
          <p:nvPr/>
        </p:nvSpPr>
        <p:spPr>
          <a:xfrm>
            <a:off x="1577938" y="2737603"/>
            <a:ext cx="5948774" cy="17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E4AFD-4F38-9882-E0DD-CB32963D0041}"/>
              </a:ext>
            </a:extLst>
          </p:cNvPr>
          <p:cNvSpPr/>
          <p:nvPr/>
        </p:nvSpPr>
        <p:spPr>
          <a:xfrm>
            <a:off x="639248" y="1728389"/>
            <a:ext cx="7375322" cy="174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67869-A1AA-F2E9-4697-F1577085634E}"/>
              </a:ext>
            </a:extLst>
          </p:cNvPr>
          <p:cNvSpPr txBox="1"/>
          <p:nvPr/>
        </p:nvSpPr>
        <p:spPr>
          <a:xfrm>
            <a:off x="1274896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Giugno – Luglio ‘21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44E31-7F93-1469-0427-936A60E9CB8B}"/>
              </a:ext>
            </a:extLst>
          </p:cNvPr>
          <p:cNvSpPr txBox="1"/>
          <p:nvPr/>
        </p:nvSpPr>
        <p:spPr>
          <a:xfrm>
            <a:off x="1281718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Formazione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community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PA Pilota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cui avviare un percorso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co-progettazione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capacity building</a:t>
            </a:r>
          </a:p>
        </p:txBody>
      </p:sp>
      <p:sp>
        <p:nvSpPr>
          <p:cNvPr id="24" name="Flowchart: Data 46">
            <a:extLst>
              <a:ext uri="{FF2B5EF4-FFF2-40B4-BE49-F238E27FC236}">
                <a16:creationId xmlns:a16="http://schemas.microsoft.com/office/drawing/2014/main" id="{FE1DF313-236A-84B2-F984-5C95435B6D6A}"/>
              </a:ext>
            </a:extLst>
          </p:cNvPr>
          <p:cNvSpPr/>
          <p:nvPr/>
        </p:nvSpPr>
        <p:spPr>
          <a:xfrm>
            <a:off x="7211612" y="1729026"/>
            <a:ext cx="843137" cy="11827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35591"/>
              <a:gd name="connsiteY0" fmla="*/ 15676 h 15676"/>
              <a:gd name="connsiteX1" fmla="*/ 27591 w 35591"/>
              <a:gd name="connsiteY1" fmla="*/ 0 h 15676"/>
              <a:gd name="connsiteX2" fmla="*/ 35591 w 35591"/>
              <a:gd name="connsiteY2" fmla="*/ 0 h 15676"/>
              <a:gd name="connsiteX3" fmla="*/ 33591 w 35591"/>
              <a:gd name="connsiteY3" fmla="*/ 10000 h 15676"/>
              <a:gd name="connsiteX4" fmla="*/ 0 w 35591"/>
              <a:gd name="connsiteY4" fmla="*/ 15676 h 15676"/>
              <a:gd name="connsiteX0" fmla="*/ 0 w 35591"/>
              <a:gd name="connsiteY0" fmla="*/ 15676 h 15775"/>
              <a:gd name="connsiteX1" fmla="*/ 27591 w 35591"/>
              <a:gd name="connsiteY1" fmla="*/ 0 h 15775"/>
              <a:gd name="connsiteX2" fmla="*/ 35591 w 35591"/>
              <a:gd name="connsiteY2" fmla="*/ 0 h 15775"/>
              <a:gd name="connsiteX3" fmla="*/ 10389 w 35591"/>
              <a:gd name="connsiteY3" fmla="*/ 15775 h 15775"/>
              <a:gd name="connsiteX4" fmla="*/ 0 w 35591"/>
              <a:gd name="connsiteY4" fmla="*/ 15676 h 15775"/>
              <a:gd name="connsiteX0" fmla="*/ 0 w 35591"/>
              <a:gd name="connsiteY0" fmla="*/ 15676 h 15775"/>
              <a:gd name="connsiteX1" fmla="*/ 27591 w 35591"/>
              <a:gd name="connsiteY1" fmla="*/ 0 h 15775"/>
              <a:gd name="connsiteX2" fmla="*/ 35591 w 35591"/>
              <a:gd name="connsiteY2" fmla="*/ 0 h 15775"/>
              <a:gd name="connsiteX3" fmla="*/ 9024 w 35591"/>
              <a:gd name="connsiteY3" fmla="*/ 15775 h 15775"/>
              <a:gd name="connsiteX4" fmla="*/ 0 w 35591"/>
              <a:gd name="connsiteY4" fmla="*/ 15676 h 1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1" h="15775">
                <a:moveTo>
                  <a:pt x="0" y="15676"/>
                </a:moveTo>
                <a:lnTo>
                  <a:pt x="27591" y="0"/>
                </a:lnTo>
                <a:lnTo>
                  <a:pt x="35591" y="0"/>
                </a:lnTo>
                <a:lnTo>
                  <a:pt x="9024" y="15775"/>
                </a:lnTo>
                <a:lnTo>
                  <a:pt x="0" y="15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D35579-AE16-35D7-06BD-E07A44F80225}"/>
              </a:ext>
            </a:extLst>
          </p:cNvPr>
          <p:cNvSpPr/>
          <p:nvPr/>
        </p:nvSpPr>
        <p:spPr>
          <a:xfrm>
            <a:off x="978731" y="2732277"/>
            <a:ext cx="724556" cy="962087"/>
          </a:xfrm>
          <a:custGeom>
            <a:avLst/>
            <a:gdLst>
              <a:gd name="connsiteX0" fmla="*/ 623985 w 845007"/>
              <a:gd name="connsiteY0" fmla="*/ 0 h 1214855"/>
              <a:gd name="connsiteX1" fmla="*/ 845007 w 845007"/>
              <a:gd name="connsiteY1" fmla="*/ 0 h 1214855"/>
              <a:gd name="connsiteX2" fmla="*/ 247951 w 845007"/>
              <a:gd name="connsiteY2" fmla="*/ 1214855 h 1214855"/>
              <a:gd name="connsiteX3" fmla="*/ 0 w 845007"/>
              <a:gd name="connsiteY3" fmla="*/ 1214855 h 12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007" h="1214855">
                <a:moveTo>
                  <a:pt x="623985" y="0"/>
                </a:moveTo>
                <a:lnTo>
                  <a:pt x="845007" y="0"/>
                </a:lnTo>
                <a:lnTo>
                  <a:pt x="247951" y="1214855"/>
                </a:lnTo>
                <a:lnTo>
                  <a:pt x="0" y="12148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algn="ctr">
              <a:defRPr/>
            </a:pPr>
            <a:endParaRPr lang="it-IT" sz="9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94470E-FC03-9532-224A-6F25B09A2874}"/>
              </a:ext>
            </a:extLst>
          </p:cNvPr>
          <p:cNvCxnSpPr>
            <a:cxnSpLocks/>
          </p:cNvCxnSpPr>
          <p:nvPr/>
        </p:nvCxnSpPr>
        <p:spPr>
          <a:xfrm>
            <a:off x="1577939" y="2825044"/>
            <a:ext cx="585860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6A3CD5E-4493-B35B-2AD0-0EB966DC1716}"/>
              </a:ext>
            </a:extLst>
          </p:cNvPr>
          <p:cNvSpPr/>
          <p:nvPr/>
        </p:nvSpPr>
        <p:spPr>
          <a:xfrm>
            <a:off x="6573686" y="1685501"/>
            <a:ext cx="136358" cy="801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DCD8F8-603B-B834-DA51-ECDEC2C5BB36}"/>
              </a:ext>
            </a:extLst>
          </p:cNvPr>
          <p:cNvCxnSpPr>
            <a:cxnSpLocks/>
          </p:cNvCxnSpPr>
          <p:nvPr/>
        </p:nvCxnSpPr>
        <p:spPr>
          <a:xfrm>
            <a:off x="1253974" y="1805594"/>
            <a:ext cx="6760596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8DFF10-7EC6-DEB3-26D7-574FA2C9B191}"/>
              </a:ext>
            </a:extLst>
          </p:cNvPr>
          <p:cNvCxnSpPr>
            <a:cxnSpLocks/>
          </p:cNvCxnSpPr>
          <p:nvPr/>
        </p:nvCxnSpPr>
        <p:spPr>
          <a:xfrm flipV="1">
            <a:off x="1138863" y="2825044"/>
            <a:ext cx="439076" cy="775197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0CFC2D-D605-D404-510F-3741A26E18A0}"/>
              </a:ext>
            </a:extLst>
          </p:cNvPr>
          <p:cNvCxnSpPr>
            <a:cxnSpLocks/>
          </p:cNvCxnSpPr>
          <p:nvPr/>
        </p:nvCxnSpPr>
        <p:spPr>
          <a:xfrm flipV="1">
            <a:off x="7333306" y="1805595"/>
            <a:ext cx="555423" cy="1035538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FFDAC6-BF30-B707-2A8B-49E6B6AF1014}"/>
              </a:ext>
            </a:extLst>
          </p:cNvPr>
          <p:cNvGrpSpPr/>
          <p:nvPr/>
        </p:nvGrpSpPr>
        <p:grpSpPr>
          <a:xfrm flipH="1">
            <a:off x="4095811" y="2538573"/>
            <a:ext cx="284441" cy="287304"/>
            <a:chOff x="6671309" y="4320555"/>
            <a:chExt cx="331727" cy="36278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C1B17DF-3919-A7B4-0FEF-F1D1FF1AA7FC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07F54D5-08F6-7656-FB9E-E38777CED6B0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515BBEFD-C4CA-FF0A-7954-F93712F7030A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>
                <a:rot lat="2100000" lon="2400000" rev="0"/>
              </a:camera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F5EA236-6121-5D4C-A280-2C70848EEABB}"/>
              </a:ext>
            </a:extLst>
          </p:cNvPr>
          <p:cNvGrpSpPr/>
          <p:nvPr/>
        </p:nvGrpSpPr>
        <p:grpSpPr>
          <a:xfrm>
            <a:off x="4025760" y="1531616"/>
            <a:ext cx="284441" cy="287304"/>
            <a:chOff x="6671309" y="4320555"/>
            <a:chExt cx="331727" cy="36278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6188CC0-5229-EDB6-4796-FC965E9D8763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C5A8B5-3CA7-DD5F-3EE7-0869E8D0EEC7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8E0D4C42-98ED-D5EA-A489-BDEA65381570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E14BF19-07A3-F02F-379C-E3BF7F06EFC3}"/>
              </a:ext>
            </a:extLst>
          </p:cNvPr>
          <p:cNvSpPr txBox="1"/>
          <p:nvPr/>
        </p:nvSpPr>
        <p:spPr>
          <a:xfrm>
            <a:off x="4509195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Agosto – Settembre ‘21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D0287E-FA8B-812A-667B-804BF435EC26}"/>
              </a:ext>
            </a:extLst>
          </p:cNvPr>
          <p:cNvSpPr txBox="1"/>
          <p:nvPr/>
        </p:nvSpPr>
        <p:spPr>
          <a:xfrm>
            <a:off x="4516017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Assessment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rilevazione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fabbisogni di personale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nelle PA Pilota</a:t>
            </a:r>
            <a:endParaRPr lang="it-IT" sz="1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23D819-C41B-1806-C18D-127C6782FD7C}"/>
              </a:ext>
            </a:extLst>
          </p:cNvPr>
          <p:cNvSpPr txBox="1"/>
          <p:nvPr/>
        </p:nvSpPr>
        <p:spPr>
          <a:xfrm>
            <a:off x="4594029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Ottobre ’21 – Gennaio ‘22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044D405-931E-B631-201D-A93343B80008}"/>
              </a:ext>
            </a:extLst>
          </p:cNvPr>
          <p:cNvSpPr txBox="1"/>
          <p:nvPr/>
        </p:nvSpPr>
        <p:spPr>
          <a:xfrm>
            <a:off x="4681983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Workshop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le PA pilota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definizione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profili professionali omogenei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ed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innovativi</a:t>
            </a:r>
            <a:endParaRPr lang="it-IT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8EDC849-F37C-63C5-7A16-44AA39C9B37F}"/>
              </a:ext>
            </a:extLst>
          </p:cNvPr>
          <p:cNvSpPr txBox="1"/>
          <p:nvPr/>
        </p:nvSpPr>
        <p:spPr>
          <a:xfrm>
            <a:off x="1514921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Febbraio – Luglio ‘22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721415-EC0B-6574-8AFA-E528885C2260}"/>
              </a:ext>
            </a:extLst>
          </p:cNvPr>
          <p:cNvSpPr txBox="1"/>
          <p:nvPr/>
        </p:nvSpPr>
        <p:spPr>
          <a:xfrm>
            <a:off x="1602875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conduzione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del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concorso aggregato sperimentale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7E1E6D-343E-0493-34EF-EF392DEE0F0F}"/>
              </a:ext>
            </a:extLst>
          </p:cNvPr>
          <p:cNvSpPr txBox="1"/>
          <p:nvPr/>
        </p:nvSpPr>
        <p:spPr>
          <a:xfrm>
            <a:off x="2184308" y="367669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Agosto – Novembre ‘22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F4C4CC-6689-B805-5E43-D7E135609C91}"/>
              </a:ext>
            </a:extLst>
          </p:cNvPr>
          <p:cNvSpPr txBox="1"/>
          <p:nvPr/>
        </p:nvSpPr>
        <p:spPr>
          <a:xfrm>
            <a:off x="2191130" y="391604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Iniziative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change management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attraverso l’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erogazione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 un piano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multidisciplinare 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48C115-1E24-EC3B-8FC9-406FE28B6054}"/>
              </a:ext>
            </a:extLst>
          </p:cNvPr>
          <p:cNvGrpSpPr/>
          <p:nvPr/>
        </p:nvGrpSpPr>
        <p:grpSpPr>
          <a:xfrm>
            <a:off x="4548235" y="3399372"/>
            <a:ext cx="284441" cy="287304"/>
            <a:chOff x="6671309" y="4320555"/>
            <a:chExt cx="331727" cy="36278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F11F371-B2D8-4A40-BC24-259B822F7437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F26056D-D1A4-5BA9-D462-3490988E84F1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4427AF8C-2FB7-941A-BB55-7CB3EC2A3956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46303783-E339-C9EB-0948-A39F0CFB460B}"/>
              </a:ext>
            </a:extLst>
          </p:cNvPr>
          <p:cNvSpPr/>
          <p:nvPr/>
        </p:nvSpPr>
        <p:spPr>
          <a:xfrm>
            <a:off x="7388684" y="1885456"/>
            <a:ext cx="725654" cy="466574"/>
          </a:xfrm>
          <a:prstGeom prst="ellipse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2AD669B-5A1C-90BC-97B9-57266C18D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" y="2740226"/>
            <a:ext cx="1352077" cy="135207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1F8E174B-D33D-0EB3-AF64-F4DA07C1F77C}"/>
              </a:ext>
            </a:extLst>
          </p:cNvPr>
          <p:cNvGrpSpPr/>
          <p:nvPr/>
        </p:nvGrpSpPr>
        <p:grpSpPr>
          <a:xfrm>
            <a:off x="7589866" y="1373101"/>
            <a:ext cx="710583" cy="856068"/>
            <a:chOff x="806138" y="3704225"/>
            <a:chExt cx="710583" cy="8560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69AFC9-7263-09AF-A1CF-C265A0691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874" t="23026" r="26801" b="23732"/>
            <a:stretch/>
          </p:blipFill>
          <p:spPr>
            <a:xfrm flipH="1">
              <a:off x="832096" y="3704225"/>
              <a:ext cx="684625" cy="856068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1C5C98-84EC-468D-55AC-6ACE7F520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138" y="3863048"/>
              <a:ext cx="70061" cy="581418"/>
            </a:xfrm>
            <a:prstGeom prst="line">
              <a:avLst/>
            </a:prstGeom>
            <a:ln w="28575" cap="rnd">
              <a:solidFill>
                <a:srgbClr val="C5D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38B7FFB-A730-5397-6897-948B0E4672B4}"/>
              </a:ext>
            </a:extLst>
          </p:cNvPr>
          <p:cNvSpPr/>
          <p:nvPr/>
        </p:nvSpPr>
        <p:spPr>
          <a:xfrm>
            <a:off x="3925032" y="666474"/>
            <a:ext cx="4891357" cy="2436364"/>
          </a:xfrm>
          <a:prstGeom prst="rect">
            <a:avLst/>
          </a:pr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2CB2D7-0511-E9FA-CF92-710B89789AF1}"/>
              </a:ext>
            </a:extLst>
          </p:cNvPr>
          <p:cNvGrpSpPr/>
          <p:nvPr/>
        </p:nvGrpSpPr>
        <p:grpSpPr>
          <a:xfrm>
            <a:off x="392695" y="1184785"/>
            <a:ext cx="725654" cy="834476"/>
            <a:chOff x="392695" y="1184785"/>
            <a:chExt cx="725654" cy="834476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2748553-88A4-C5C3-3449-8E6FFDBA0BE2}"/>
                </a:ext>
              </a:extLst>
            </p:cNvPr>
            <p:cNvSpPr/>
            <p:nvPr/>
          </p:nvSpPr>
          <p:spPr>
            <a:xfrm>
              <a:off x="392695" y="1552687"/>
              <a:ext cx="725654" cy="4665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06E61BF6-837E-D692-C9D3-68DCF3128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19" y="1184785"/>
              <a:ext cx="635506" cy="63550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BEB3D51-497B-2D53-9F91-54D63A34FBF5}"/>
              </a:ext>
            </a:extLst>
          </p:cNvPr>
          <p:cNvSpPr/>
          <p:nvPr/>
        </p:nvSpPr>
        <p:spPr>
          <a:xfrm>
            <a:off x="273650" y="868044"/>
            <a:ext cx="5007355" cy="3581379"/>
          </a:xfrm>
          <a:prstGeom prst="rect">
            <a:avLst/>
          </a:pr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50DDFEA-473A-0224-348A-6FCDAA8E67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2" y="1566133"/>
            <a:ext cx="2136012" cy="2136012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9F88AB16-4FDF-8E53-A851-6C44E383C3AD}"/>
              </a:ext>
            </a:extLst>
          </p:cNvPr>
          <p:cNvSpPr/>
          <p:nvPr/>
        </p:nvSpPr>
        <p:spPr>
          <a:xfrm>
            <a:off x="490500" y="1062253"/>
            <a:ext cx="4341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COMUNI CAPOFILA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6589390-0A59-6F3D-5A7F-7D3A55428C79}"/>
              </a:ext>
            </a:extLst>
          </p:cNvPr>
          <p:cNvSpPr/>
          <p:nvPr/>
        </p:nvSpPr>
        <p:spPr>
          <a:xfrm>
            <a:off x="490500" y="2203445"/>
            <a:ext cx="4341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343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ISCRITTI AL CONCORSO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32150D0-FCCE-87E1-455F-7316C8B696EF}"/>
              </a:ext>
            </a:extLst>
          </p:cNvPr>
          <p:cNvGrpSpPr/>
          <p:nvPr/>
        </p:nvGrpSpPr>
        <p:grpSpPr>
          <a:xfrm>
            <a:off x="497325" y="2038952"/>
            <a:ext cx="4217291" cy="166151"/>
            <a:chOff x="4655933" y="2507062"/>
            <a:chExt cx="4217291" cy="16615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BFDF079-83B5-B9E3-0A11-5B21CB42D77C}"/>
                </a:ext>
              </a:extLst>
            </p:cNvPr>
            <p:cNvGrpSpPr/>
            <p:nvPr/>
          </p:nvGrpSpPr>
          <p:grpSpPr>
            <a:xfrm rot="365585">
              <a:off x="4655933" y="2507062"/>
              <a:ext cx="705655" cy="166149"/>
              <a:chOff x="4002088" y="5766098"/>
              <a:chExt cx="1766888" cy="317500"/>
            </a:xfrm>
          </p:grpSpPr>
          <p:sp>
            <p:nvSpPr>
              <p:cNvPr id="159" name="Freeform 743">
                <a:extLst>
                  <a:ext uri="{FF2B5EF4-FFF2-40B4-BE49-F238E27FC236}">
                    <a16:creationId xmlns:a16="http://schemas.microsoft.com/office/drawing/2014/main" id="{B71F836D-84B0-89CF-F450-F56B2D5C6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Freeform 744">
                <a:extLst>
                  <a:ext uri="{FF2B5EF4-FFF2-40B4-BE49-F238E27FC236}">
                    <a16:creationId xmlns:a16="http://schemas.microsoft.com/office/drawing/2014/main" id="{13AD4D55-EA01-A85E-1354-1CEC85D29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ED9A4E6-E83F-4437-1D8A-D6B171AE7E96}"/>
                </a:ext>
              </a:extLst>
            </p:cNvPr>
            <p:cNvGrpSpPr/>
            <p:nvPr/>
          </p:nvGrpSpPr>
          <p:grpSpPr>
            <a:xfrm rot="365585">
              <a:off x="5533842" y="2507062"/>
              <a:ext cx="705655" cy="166149"/>
              <a:chOff x="4002088" y="5766098"/>
              <a:chExt cx="1766888" cy="317500"/>
            </a:xfrm>
          </p:grpSpPr>
          <p:sp>
            <p:nvSpPr>
              <p:cNvPr id="157" name="Freeform 743">
                <a:extLst>
                  <a:ext uri="{FF2B5EF4-FFF2-40B4-BE49-F238E27FC236}">
                    <a16:creationId xmlns:a16="http://schemas.microsoft.com/office/drawing/2014/main" id="{6DB624AE-6E59-591B-D055-F1F764C56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Freeform 744">
                <a:extLst>
                  <a:ext uri="{FF2B5EF4-FFF2-40B4-BE49-F238E27FC236}">
                    <a16:creationId xmlns:a16="http://schemas.microsoft.com/office/drawing/2014/main" id="{82DF372A-E67F-186E-4BDA-6303C4B70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29F022A-CB97-96A7-EB57-F7363DB28665}"/>
                </a:ext>
              </a:extLst>
            </p:cNvPr>
            <p:cNvGrpSpPr/>
            <p:nvPr/>
          </p:nvGrpSpPr>
          <p:grpSpPr>
            <a:xfrm rot="365585">
              <a:off x="6411751" y="2507062"/>
              <a:ext cx="705655" cy="166149"/>
              <a:chOff x="4002088" y="5766098"/>
              <a:chExt cx="1766888" cy="317500"/>
            </a:xfrm>
          </p:grpSpPr>
          <p:sp>
            <p:nvSpPr>
              <p:cNvPr id="155" name="Freeform 743">
                <a:extLst>
                  <a:ext uri="{FF2B5EF4-FFF2-40B4-BE49-F238E27FC236}">
                    <a16:creationId xmlns:a16="http://schemas.microsoft.com/office/drawing/2014/main" id="{C1EF9EAF-C9F2-C4CB-0D1E-CAE4E7961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 744">
                <a:extLst>
                  <a:ext uri="{FF2B5EF4-FFF2-40B4-BE49-F238E27FC236}">
                    <a16:creationId xmlns:a16="http://schemas.microsoft.com/office/drawing/2014/main" id="{CD6502F4-9AA2-8EA4-B724-AA3FD5C26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A2E13C8-C816-2A08-B3D6-FD5B4FD4BAC8}"/>
                </a:ext>
              </a:extLst>
            </p:cNvPr>
            <p:cNvGrpSpPr/>
            <p:nvPr/>
          </p:nvGrpSpPr>
          <p:grpSpPr>
            <a:xfrm rot="365585">
              <a:off x="7289660" y="2507063"/>
              <a:ext cx="705655" cy="166149"/>
              <a:chOff x="4002088" y="5766098"/>
              <a:chExt cx="1766888" cy="317500"/>
            </a:xfrm>
          </p:grpSpPr>
          <p:sp>
            <p:nvSpPr>
              <p:cNvPr id="153" name="Freeform 743">
                <a:extLst>
                  <a:ext uri="{FF2B5EF4-FFF2-40B4-BE49-F238E27FC236}">
                    <a16:creationId xmlns:a16="http://schemas.microsoft.com/office/drawing/2014/main" id="{AA53CA0A-5988-0FEE-88CF-1F6C9CFEA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 744">
                <a:extLst>
                  <a:ext uri="{FF2B5EF4-FFF2-40B4-BE49-F238E27FC236}">
                    <a16:creationId xmlns:a16="http://schemas.microsoft.com/office/drawing/2014/main" id="{0D1870BE-2E5E-9DFD-71F0-567FCE91F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E4A6532-3946-1052-C07F-F79C8C600DE1}"/>
                </a:ext>
              </a:extLst>
            </p:cNvPr>
            <p:cNvGrpSpPr/>
            <p:nvPr/>
          </p:nvGrpSpPr>
          <p:grpSpPr>
            <a:xfrm rot="365585">
              <a:off x="8167569" y="2507064"/>
              <a:ext cx="705655" cy="166149"/>
              <a:chOff x="4002088" y="5766098"/>
              <a:chExt cx="1766888" cy="317500"/>
            </a:xfrm>
          </p:grpSpPr>
          <p:sp>
            <p:nvSpPr>
              <p:cNvPr id="151" name="Freeform 743">
                <a:extLst>
                  <a:ext uri="{FF2B5EF4-FFF2-40B4-BE49-F238E27FC236}">
                    <a16:creationId xmlns:a16="http://schemas.microsoft.com/office/drawing/2014/main" id="{45FB539B-FA7D-790E-8275-E578D6946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 744">
                <a:extLst>
                  <a:ext uri="{FF2B5EF4-FFF2-40B4-BE49-F238E27FC236}">
                    <a16:creationId xmlns:a16="http://schemas.microsoft.com/office/drawing/2014/main" id="{554ECBF0-D666-1B1C-D0AB-1F440AADB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80E41EA-88D0-EF2E-A752-FE87A017EE36}"/>
              </a:ext>
            </a:extLst>
          </p:cNvPr>
          <p:cNvSpPr/>
          <p:nvPr/>
        </p:nvSpPr>
        <p:spPr>
          <a:xfrm>
            <a:off x="490500" y="3218843"/>
            <a:ext cx="4341838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217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IDONEI INSERITI NELLA    </a:t>
            </a:r>
          </a:p>
          <a:p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</a:t>
            </a:r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LISTA A CUI ATTINGERE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A2F4F1-04EB-4F1E-5536-37CECA4DCC84}"/>
              </a:ext>
            </a:extLst>
          </p:cNvPr>
          <p:cNvGrpSpPr/>
          <p:nvPr/>
        </p:nvGrpSpPr>
        <p:grpSpPr>
          <a:xfrm>
            <a:off x="497325" y="3177842"/>
            <a:ext cx="4217291" cy="166151"/>
            <a:chOff x="4655933" y="2507062"/>
            <a:chExt cx="4217291" cy="1661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D78347-BC9C-5520-0F2D-1ECDD2330391}"/>
                </a:ext>
              </a:extLst>
            </p:cNvPr>
            <p:cNvGrpSpPr/>
            <p:nvPr/>
          </p:nvGrpSpPr>
          <p:grpSpPr>
            <a:xfrm rot="365585">
              <a:off x="4655933" y="2507062"/>
              <a:ext cx="705655" cy="166149"/>
              <a:chOff x="4002088" y="5766098"/>
              <a:chExt cx="1766888" cy="317500"/>
            </a:xfrm>
          </p:grpSpPr>
          <p:sp>
            <p:nvSpPr>
              <p:cNvPr id="32" name="Freeform 743">
                <a:extLst>
                  <a:ext uri="{FF2B5EF4-FFF2-40B4-BE49-F238E27FC236}">
                    <a16:creationId xmlns:a16="http://schemas.microsoft.com/office/drawing/2014/main" id="{AA3112D0-78EF-BAAF-4C15-70765F71F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44">
                <a:extLst>
                  <a:ext uri="{FF2B5EF4-FFF2-40B4-BE49-F238E27FC236}">
                    <a16:creationId xmlns:a16="http://schemas.microsoft.com/office/drawing/2014/main" id="{96B60FEB-3C73-5952-DF89-6C8302EB0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11A7008-8260-0EE2-CDA4-3DD1B5DE2405}"/>
                </a:ext>
              </a:extLst>
            </p:cNvPr>
            <p:cNvGrpSpPr/>
            <p:nvPr/>
          </p:nvGrpSpPr>
          <p:grpSpPr>
            <a:xfrm rot="365585">
              <a:off x="5533842" y="2507062"/>
              <a:ext cx="705655" cy="166149"/>
              <a:chOff x="4002088" y="5766098"/>
              <a:chExt cx="1766888" cy="317500"/>
            </a:xfrm>
          </p:grpSpPr>
          <p:sp>
            <p:nvSpPr>
              <p:cNvPr id="30" name="Freeform 743">
                <a:extLst>
                  <a:ext uri="{FF2B5EF4-FFF2-40B4-BE49-F238E27FC236}">
                    <a16:creationId xmlns:a16="http://schemas.microsoft.com/office/drawing/2014/main" id="{F4002AE7-9C71-BE67-4375-684626E53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744">
                <a:extLst>
                  <a:ext uri="{FF2B5EF4-FFF2-40B4-BE49-F238E27FC236}">
                    <a16:creationId xmlns:a16="http://schemas.microsoft.com/office/drawing/2014/main" id="{94FA25D9-F7EC-2264-23FD-17F06E24E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D312B7-1C75-6BED-1511-DCBB95948C9F}"/>
                </a:ext>
              </a:extLst>
            </p:cNvPr>
            <p:cNvGrpSpPr/>
            <p:nvPr/>
          </p:nvGrpSpPr>
          <p:grpSpPr>
            <a:xfrm rot="365585">
              <a:off x="6411751" y="2507062"/>
              <a:ext cx="705655" cy="166149"/>
              <a:chOff x="4002088" y="5766098"/>
              <a:chExt cx="1766888" cy="317500"/>
            </a:xfrm>
          </p:grpSpPr>
          <p:sp>
            <p:nvSpPr>
              <p:cNvPr id="28" name="Freeform 743">
                <a:extLst>
                  <a:ext uri="{FF2B5EF4-FFF2-40B4-BE49-F238E27FC236}">
                    <a16:creationId xmlns:a16="http://schemas.microsoft.com/office/drawing/2014/main" id="{BE4779C4-9622-38A8-C77A-0B6CB6D23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44">
                <a:extLst>
                  <a:ext uri="{FF2B5EF4-FFF2-40B4-BE49-F238E27FC236}">
                    <a16:creationId xmlns:a16="http://schemas.microsoft.com/office/drawing/2014/main" id="{A3E42FFF-E167-C29B-6E82-BAE9B6E26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EEBD41F-504C-CE36-DF5C-86DB54D122FF}"/>
                </a:ext>
              </a:extLst>
            </p:cNvPr>
            <p:cNvGrpSpPr/>
            <p:nvPr/>
          </p:nvGrpSpPr>
          <p:grpSpPr>
            <a:xfrm rot="365585">
              <a:off x="7289660" y="2507063"/>
              <a:ext cx="705655" cy="166149"/>
              <a:chOff x="4002088" y="5766098"/>
              <a:chExt cx="1766888" cy="317500"/>
            </a:xfrm>
          </p:grpSpPr>
          <p:sp>
            <p:nvSpPr>
              <p:cNvPr id="22" name="Freeform 743">
                <a:extLst>
                  <a:ext uri="{FF2B5EF4-FFF2-40B4-BE49-F238E27FC236}">
                    <a16:creationId xmlns:a16="http://schemas.microsoft.com/office/drawing/2014/main" id="{DFB55B46-AD75-A960-A18F-11E6FCF13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44">
                <a:extLst>
                  <a:ext uri="{FF2B5EF4-FFF2-40B4-BE49-F238E27FC236}">
                    <a16:creationId xmlns:a16="http://schemas.microsoft.com/office/drawing/2014/main" id="{A99D9FBC-BA0A-DC93-5D00-F91C10792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211CF7-E59D-63A4-88F0-719082E57096}"/>
                </a:ext>
              </a:extLst>
            </p:cNvPr>
            <p:cNvGrpSpPr/>
            <p:nvPr/>
          </p:nvGrpSpPr>
          <p:grpSpPr>
            <a:xfrm rot="365585">
              <a:off x="8167569" y="2507064"/>
              <a:ext cx="705655" cy="166149"/>
              <a:chOff x="4002088" y="5766098"/>
              <a:chExt cx="1766888" cy="317500"/>
            </a:xfrm>
          </p:grpSpPr>
          <p:sp>
            <p:nvSpPr>
              <p:cNvPr id="20" name="Freeform 743">
                <a:extLst>
                  <a:ext uri="{FF2B5EF4-FFF2-40B4-BE49-F238E27FC236}">
                    <a16:creationId xmlns:a16="http://schemas.microsoft.com/office/drawing/2014/main" id="{2D759816-EC33-EB74-D0C2-9B8A0B8A8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744">
                <a:extLst>
                  <a:ext uri="{FF2B5EF4-FFF2-40B4-BE49-F238E27FC236}">
                    <a16:creationId xmlns:a16="http://schemas.microsoft.com/office/drawing/2014/main" id="{C060AABE-A71E-5AB0-80AC-62EC89DC7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 descr="Comune di Monza">
            <a:extLst>
              <a:ext uri="{FF2B5EF4-FFF2-40B4-BE49-F238E27FC236}">
                <a16:creationId xmlns:a16="http://schemas.microsoft.com/office/drawing/2014/main" id="{BC474846-3F04-66B9-67F5-CBBD2B4A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40" y="856860"/>
            <a:ext cx="923541" cy="5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une di Legnano">
            <a:extLst>
              <a:ext uri="{FF2B5EF4-FFF2-40B4-BE49-F238E27FC236}">
                <a16:creationId xmlns:a16="http://schemas.microsoft.com/office/drawing/2014/main" id="{3C3E1A72-EE31-C567-7033-A8B7A4E7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37" y="1451836"/>
            <a:ext cx="800323" cy="5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'immagine del Comune di Rho si rinnova - Comune di Rho">
            <a:extLst>
              <a:ext uri="{FF2B5EF4-FFF2-40B4-BE49-F238E27FC236}">
                <a16:creationId xmlns:a16="http://schemas.microsoft.com/office/drawing/2014/main" id="{46C5A766-A444-02D9-E2D6-CEA5F349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48" y="1471476"/>
            <a:ext cx="1085066" cy="5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6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E0943D0-2C71-E503-E780-000197DF647A}"/>
              </a:ext>
            </a:extLst>
          </p:cNvPr>
          <p:cNvSpPr txBox="1">
            <a:spLocks/>
          </p:cNvSpPr>
          <p:nvPr/>
        </p:nvSpPr>
        <p:spPr>
          <a:xfrm>
            <a:off x="6888480" y="4795266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0FE169-12E0-A839-ADFF-41F82CFBBD3D}"/>
              </a:ext>
            </a:extLst>
          </p:cNvPr>
          <p:cNvSpPr/>
          <p:nvPr/>
        </p:nvSpPr>
        <p:spPr>
          <a:xfrm>
            <a:off x="175822" y="3398268"/>
            <a:ext cx="58586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 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RICERCHE </a:t>
            </a: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ESEGUITE SU COVID E COPROGETTAZIONE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C6CB14-BDB9-BE18-07EB-522722ADCC7A}"/>
              </a:ext>
            </a:extLst>
          </p:cNvPr>
          <p:cNvSpPr/>
          <p:nvPr/>
        </p:nvSpPr>
        <p:spPr>
          <a:xfrm>
            <a:off x="175822" y="2596499"/>
            <a:ext cx="5257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7.208 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PARTECIPANTI</a:t>
            </a:r>
            <a:endParaRPr lang="en-US" sz="1000" b="1" dirty="0">
              <a:solidFill>
                <a:srgbClr val="1F497D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E4EA80-BE5C-F3B0-C96F-D441D29650D0}"/>
              </a:ext>
            </a:extLst>
          </p:cNvPr>
          <p:cNvSpPr/>
          <p:nvPr/>
        </p:nvSpPr>
        <p:spPr>
          <a:xfrm>
            <a:off x="175822" y="992961"/>
            <a:ext cx="56722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1.886 </a:t>
            </a:r>
            <a:r>
              <a:rPr lang="en-US" sz="2000" b="1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ORE </a:t>
            </a:r>
            <a:r>
              <a:rPr lang="en-US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DI FORMAZIONE </a:t>
            </a:r>
            <a:endParaRPr kumimoji="0" lang="en-US" sz="2000" b="1" i="0" u="none" strike="noStrike" kern="1200" cap="none" spc="0" normalizeH="0" baseline="0" noProof="0" dirty="0">
              <a:ln w="12700">
                <a:solidFill>
                  <a:srgbClr val="F18D2B"/>
                </a:solidFill>
                <a:prstDash val="solid"/>
              </a:ln>
              <a:solidFill>
                <a:srgbClr val="1F497D"/>
              </a:solidFill>
              <a:effectLst>
                <a:outerShdw dist="38100" dir="2640000" algn="bl" rotWithShape="0">
                  <a:srgbClr val="F18D2B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C69239-8398-93F1-81C6-44EA735678E6}"/>
              </a:ext>
            </a:extLst>
          </p:cNvPr>
          <p:cNvSpPr/>
          <p:nvPr/>
        </p:nvSpPr>
        <p:spPr>
          <a:xfrm>
            <a:off x="175822" y="1794730"/>
            <a:ext cx="5180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9.960 </a:t>
            </a:r>
            <a:r>
              <a:rPr lang="en-US" sz="2000" b="1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ISCRITTI</a:t>
            </a:r>
            <a:endParaRPr kumimoji="0" lang="en-US" sz="2000" b="1" i="0" u="none" strike="noStrike" kern="1200" cap="none" spc="0" normalizeH="0" baseline="0" noProof="0" dirty="0">
              <a:ln w="12700">
                <a:solidFill>
                  <a:srgbClr val="F18D2B"/>
                </a:solidFill>
                <a:prstDash val="solid"/>
              </a:ln>
              <a:solidFill>
                <a:srgbClr val="1F497D"/>
              </a:solidFill>
              <a:effectLst>
                <a:outerShdw dist="38100" dir="2640000" algn="bl" rotWithShape="0">
                  <a:srgbClr val="F18D2B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9A3D4071-CDCA-C8E7-0111-7E68E64B3725}"/>
              </a:ext>
            </a:extLst>
          </p:cNvPr>
          <p:cNvSpPr txBox="1"/>
          <p:nvPr/>
        </p:nvSpPr>
        <p:spPr>
          <a:xfrm>
            <a:off x="167297" y="263992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FOCUS: AMBITO SOCIALE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E8441C2-FA54-8451-C3CC-19194347EA58}"/>
              </a:ext>
            </a:extLst>
          </p:cNvPr>
          <p:cNvGrpSpPr/>
          <p:nvPr/>
        </p:nvGrpSpPr>
        <p:grpSpPr>
          <a:xfrm>
            <a:off x="169665" y="3432111"/>
            <a:ext cx="4217291" cy="166151"/>
            <a:chOff x="4655933" y="2507062"/>
            <a:chExt cx="4217291" cy="16615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87CF822-F2AD-C080-6EE6-728902193250}"/>
                </a:ext>
              </a:extLst>
            </p:cNvPr>
            <p:cNvGrpSpPr/>
            <p:nvPr/>
          </p:nvGrpSpPr>
          <p:grpSpPr>
            <a:xfrm rot="365585">
              <a:off x="4655933" y="2507062"/>
              <a:ext cx="705655" cy="166149"/>
              <a:chOff x="4002088" y="5766098"/>
              <a:chExt cx="1766888" cy="317500"/>
            </a:xfrm>
          </p:grpSpPr>
          <p:sp>
            <p:nvSpPr>
              <p:cNvPr id="87" name="Freeform 743">
                <a:extLst>
                  <a:ext uri="{FF2B5EF4-FFF2-40B4-BE49-F238E27FC236}">
                    <a16:creationId xmlns:a16="http://schemas.microsoft.com/office/drawing/2014/main" id="{7BDBF3DA-3657-B80A-A421-89BA416E6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744">
                <a:extLst>
                  <a:ext uri="{FF2B5EF4-FFF2-40B4-BE49-F238E27FC236}">
                    <a16:creationId xmlns:a16="http://schemas.microsoft.com/office/drawing/2014/main" id="{48E97BE4-7BFE-BC2E-E3E7-B6FC95A78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3B25B37-E0E3-9784-412F-9A554C85BCD7}"/>
                </a:ext>
              </a:extLst>
            </p:cNvPr>
            <p:cNvGrpSpPr/>
            <p:nvPr/>
          </p:nvGrpSpPr>
          <p:grpSpPr>
            <a:xfrm rot="365585">
              <a:off x="5533842" y="2507062"/>
              <a:ext cx="705655" cy="166149"/>
              <a:chOff x="4002088" y="5766098"/>
              <a:chExt cx="1766888" cy="317500"/>
            </a:xfrm>
          </p:grpSpPr>
          <p:sp>
            <p:nvSpPr>
              <p:cNvPr id="85" name="Freeform 743">
                <a:extLst>
                  <a:ext uri="{FF2B5EF4-FFF2-40B4-BE49-F238E27FC236}">
                    <a16:creationId xmlns:a16="http://schemas.microsoft.com/office/drawing/2014/main" id="{3508DCFC-39AD-1235-5021-F161DF0B1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744">
                <a:extLst>
                  <a:ext uri="{FF2B5EF4-FFF2-40B4-BE49-F238E27FC236}">
                    <a16:creationId xmlns:a16="http://schemas.microsoft.com/office/drawing/2014/main" id="{5070B723-3699-2A6F-42D9-D3541F3F1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37FCB7B-5ED2-E3BB-20D7-8EA1DA0B84FE}"/>
                </a:ext>
              </a:extLst>
            </p:cNvPr>
            <p:cNvGrpSpPr/>
            <p:nvPr/>
          </p:nvGrpSpPr>
          <p:grpSpPr>
            <a:xfrm rot="365585">
              <a:off x="6411751" y="2507062"/>
              <a:ext cx="705655" cy="166149"/>
              <a:chOff x="4002088" y="5766098"/>
              <a:chExt cx="1766888" cy="317500"/>
            </a:xfrm>
          </p:grpSpPr>
          <p:sp>
            <p:nvSpPr>
              <p:cNvPr id="83" name="Freeform 743">
                <a:extLst>
                  <a:ext uri="{FF2B5EF4-FFF2-40B4-BE49-F238E27FC236}">
                    <a16:creationId xmlns:a16="http://schemas.microsoft.com/office/drawing/2014/main" id="{0E3D962B-255B-6088-2BB1-0A71BF06A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 744">
                <a:extLst>
                  <a:ext uri="{FF2B5EF4-FFF2-40B4-BE49-F238E27FC236}">
                    <a16:creationId xmlns:a16="http://schemas.microsoft.com/office/drawing/2014/main" id="{1865962A-8D5B-8583-38B8-FFFAA6F86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87E412B-8427-3E79-DD49-DBD63D4AD37E}"/>
                </a:ext>
              </a:extLst>
            </p:cNvPr>
            <p:cNvGrpSpPr/>
            <p:nvPr/>
          </p:nvGrpSpPr>
          <p:grpSpPr>
            <a:xfrm rot="365585">
              <a:off x="7289660" y="2507063"/>
              <a:ext cx="705655" cy="166149"/>
              <a:chOff x="4002088" y="5766098"/>
              <a:chExt cx="1766888" cy="317500"/>
            </a:xfrm>
          </p:grpSpPr>
          <p:sp>
            <p:nvSpPr>
              <p:cNvPr id="81" name="Freeform 743">
                <a:extLst>
                  <a:ext uri="{FF2B5EF4-FFF2-40B4-BE49-F238E27FC236}">
                    <a16:creationId xmlns:a16="http://schemas.microsoft.com/office/drawing/2014/main" id="{D85F21E2-06AB-8743-83A5-C16498C79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Freeform 744">
                <a:extLst>
                  <a:ext uri="{FF2B5EF4-FFF2-40B4-BE49-F238E27FC236}">
                    <a16:creationId xmlns:a16="http://schemas.microsoft.com/office/drawing/2014/main" id="{39ADAC10-6F75-1D42-7C00-F0A8FA263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64BD3B1-4E66-0FAB-4E99-57D7FF47026F}"/>
                </a:ext>
              </a:extLst>
            </p:cNvPr>
            <p:cNvGrpSpPr/>
            <p:nvPr/>
          </p:nvGrpSpPr>
          <p:grpSpPr>
            <a:xfrm rot="365585">
              <a:off x="8167569" y="2507064"/>
              <a:ext cx="705655" cy="166149"/>
              <a:chOff x="4002088" y="5766098"/>
              <a:chExt cx="1766888" cy="317500"/>
            </a:xfrm>
          </p:grpSpPr>
          <p:sp>
            <p:nvSpPr>
              <p:cNvPr id="79" name="Freeform 743">
                <a:extLst>
                  <a:ext uri="{FF2B5EF4-FFF2-40B4-BE49-F238E27FC236}">
                    <a16:creationId xmlns:a16="http://schemas.microsoft.com/office/drawing/2014/main" id="{7F3DC097-2CBC-4E3E-AEF4-92CA34C4F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FCC5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744">
                <a:extLst>
                  <a:ext uri="{FF2B5EF4-FFF2-40B4-BE49-F238E27FC236}">
                    <a16:creationId xmlns:a16="http://schemas.microsoft.com/office/drawing/2014/main" id="{2488BF99-0733-271A-8632-7B3822E6F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5766098"/>
                <a:ext cx="1766888" cy="31750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18" y="4"/>
                  </a:cxn>
                  <a:cxn ang="0">
                    <a:pos x="969" y="10"/>
                  </a:cxn>
                  <a:cxn ang="0">
                    <a:pos x="951" y="11"/>
                  </a:cxn>
                  <a:cxn ang="0">
                    <a:pos x="875" y="23"/>
                  </a:cxn>
                  <a:cxn ang="0">
                    <a:pos x="798" y="33"/>
                  </a:cxn>
                  <a:cxn ang="0">
                    <a:pos x="783" y="35"/>
                  </a:cxn>
                  <a:cxn ang="0">
                    <a:pos x="659" y="44"/>
                  </a:cxn>
                  <a:cxn ang="0">
                    <a:pos x="533" y="52"/>
                  </a:cxn>
                  <a:cxn ang="0">
                    <a:pos x="419" y="58"/>
                  </a:cxn>
                  <a:cxn ang="0">
                    <a:pos x="311" y="63"/>
                  </a:cxn>
                  <a:cxn ang="0">
                    <a:pos x="153" y="71"/>
                  </a:cxn>
                  <a:cxn ang="0">
                    <a:pos x="151" y="71"/>
                  </a:cxn>
                  <a:cxn ang="0">
                    <a:pos x="150" y="71"/>
                  </a:cxn>
                  <a:cxn ang="0">
                    <a:pos x="113" y="73"/>
                  </a:cxn>
                  <a:cxn ang="0">
                    <a:pos x="65" y="74"/>
                  </a:cxn>
                  <a:cxn ang="0">
                    <a:pos x="51" y="74"/>
                  </a:cxn>
                  <a:cxn ang="0">
                    <a:pos x="40" y="73"/>
                  </a:cxn>
                  <a:cxn ang="0">
                    <a:pos x="29" y="71"/>
                  </a:cxn>
                  <a:cxn ang="0">
                    <a:pos x="16" y="73"/>
                  </a:cxn>
                  <a:cxn ang="0">
                    <a:pos x="8" y="78"/>
                  </a:cxn>
                  <a:cxn ang="0">
                    <a:pos x="3" y="85"/>
                  </a:cxn>
                  <a:cxn ang="0">
                    <a:pos x="2" y="92"/>
                  </a:cxn>
                  <a:cxn ang="0">
                    <a:pos x="0" y="128"/>
                  </a:cxn>
                  <a:cxn ang="0">
                    <a:pos x="2" y="157"/>
                  </a:cxn>
                  <a:cxn ang="0">
                    <a:pos x="6" y="183"/>
                  </a:cxn>
                  <a:cxn ang="0">
                    <a:pos x="8" y="187"/>
                  </a:cxn>
                  <a:cxn ang="0">
                    <a:pos x="15" y="195"/>
                  </a:cxn>
                  <a:cxn ang="0">
                    <a:pos x="25" y="199"/>
                  </a:cxn>
                  <a:cxn ang="0">
                    <a:pos x="34" y="200"/>
                  </a:cxn>
                  <a:cxn ang="0">
                    <a:pos x="51" y="199"/>
                  </a:cxn>
                  <a:cxn ang="0">
                    <a:pos x="70" y="197"/>
                  </a:cxn>
                  <a:cxn ang="0">
                    <a:pos x="70" y="197"/>
                  </a:cxn>
                  <a:cxn ang="0">
                    <a:pos x="72" y="197"/>
                  </a:cxn>
                  <a:cxn ang="0">
                    <a:pos x="135" y="193"/>
                  </a:cxn>
                  <a:cxn ang="0">
                    <a:pos x="208" y="186"/>
                  </a:cxn>
                  <a:cxn ang="0">
                    <a:pos x="230" y="182"/>
                  </a:cxn>
                  <a:cxn ang="0">
                    <a:pos x="351" y="172"/>
                  </a:cxn>
                  <a:cxn ang="0">
                    <a:pos x="508" y="162"/>
                  </a:cxn>
                  <a:cxn ang="0">
                    <a:pos x="804" y="137"/>
                  </a:cxn>
                  <a:cxn ang="0">
                    <a:pos x="943" y="125"/>
                  </a:cxn>
                  <a:cxn ang="0">
                    <a:pos x="1001" y="123"/>
                  </a:cxn>
                  <a:cxn ang="0">
                    <a:pos x="1081" y="123"/>
                  </a:cxn>
                  <a:cxn ang="0">
                    <a:pos x="1104" y="123"/>
                  </a:cxn>
                  <a:cxn ang="0">
                    <a:pos x="1106" y="123"/>
                  </a:cxn>
                  <a:cxn ang="0">
                    <a:pos x="1110" y="119"/>
                  </a:cxn>
                  <a:cxn ang="0">
                    <a:pos x="1113" y="99"/>
                  </a:cxn>
                  <a:cxn ang="0">
                    <a:pos x="1113" y="91"/>
                  </a:cxn>
                  <a:cxn ang="0">
                    <a:pos x="1102" y="50"/>
                  </a:cxn>
                  <a:cxn ang="0">
                    <a:pos x="1085" y="6"/>
                  </a:cxn>
                  <a:cxn ang="0">
                    <a:pos x="1079" y="2"/>
                  </a:cxn>
                  <a:cxn ang="0">
                    <a:pos x="1066" y="0"/>
                  </a:cxn>
                </a:cxnLst>
                <a:rect l="0" t="0" r="r" b="b"/>
                <a:pathLst>
                  <a:path w="1113" h="200">
                    <a:moveTo>
                      <a:pt x="1066" y="0"/>
                    </a:moveTo>
                    <a:lnTo>
                      <a:pt x="1066" y="0"/>
                    </a:lnTo>
                    <a:lnTo>
                      <a:pt x="1044" y="2"/>
                    </a:lnTo>
                    <a:lnTo>
                      <a:pt x="1018" y="4"/>
                    </a:lnTo>
                    <a:lnTo>
                      <a:pt x="991" y="8"/>
                    </a:lnTo>
                    <a:lnTo>
                      <a:pt x="969" y="10"/>
                    </a:lnTo>
                    <a:lnTo>
                      <a:pt x="969" y="10"/>
                    </a:lnTo>
                    <a:lnTo>
                      <a:pt x="951" y="11"/>
                    </a:lnTo>
                    <a:lnTo>
                      <a:pt x="928" y="15"/>
                    </a:lnTo>
                    <a:lnTo>
                      <a:pt x="875" y="23"/>
                    </a:lnTo>
                    <a:lnTo>
                      <a:pt x="821" y="31"/>
                    </a:lnTo>
                    <a:lnTo>
                      <a:pt x="798" y="33"/>
                    </a:lnTo>
                    <a:lnTo>
                      <a:pt x="783" y="35"/>
                    </a:lnTo>
                    <a:lnTo>
                      <a:pt x="783" y="35"/>
                    </a:lnTo>
                    <a:lnTo>
                      <a:pt x="735" y="37"/>
                    </a:lnTo>
                    <a:lnTo>
                      <a:pt x="659" y="44"/>
                    </a:lnTo>
                    <a:lnTo>
                      <a:pt x="583" y="49"/>
                    </a:lnTo>
                    <a:lnTo>
                      <a:pt x="533" y="52"/>
                    </a:lnTo>
                    <a:lnTo>
                      <a:pt x="533" y="52"/>
                    </a:lnTo>
                    <a:lnTo>
                      <a:pt x="419" y="58"/>
                    </a:lnTo>
                    <a:lnTo>
                      <a:pt x="311" y="63"/>
                    </a:lnTo>
                    <a:lnTo>
                      <a:pt x="311" y="63"/>
                    </a:lnTo>
                    <a:lnTo>
                      <a:pt x="230" y="6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51" y="74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16" y="73"/>
                    </a:lnTo>
                    <a:lnTo>
                      <a:pt x="12" y="75"/>
                    </a:lnTo>
                    <a:lnTo>
                      <a:pt x="8" y="78"/>
                    </a:lnTo>
                    <a:lnTo>
                      <a:pt x="6" y="81"/>
                    </a:lnTo>
                    <a:lnTo>
                      <a:pt x="3" y="85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0" y="10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7"/>
                    </a:lnTo>
                    <a:lnTo>
                      <a:pt x="3" y="17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8" y="187"/>
                    </a:lnTo>
                    <a:lnTo>
                      <a:pt x="11" y="191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5" y="199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2" y="197"/>
                    </a:lnTo>
                    <a:lnTo>
                      <a:pt x="72" y="197"/>
                    </a:lnTo>
                    <a:lnTo>
                      <a:pt x="99" y="196"/>
                    </a:lnTo>
                    <a:lnTo>
                      <a:pt x="135" y="193"/>
                    </a:lnTo>
                    <a:lnTo>
                      <a:pt x="175" y="190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30" y="182"/>
                    </a:lnTo>
                    <a:lnTo>
                      <a:pt x="263" y="179"/>
                    </a:lnTo>
                    <a:lnTo>
                      <a:pt x="351" y="172"/>
                    </a:lnTo>
                    <a:lnTo>
                      <a:pt x="508" y="162"/>
                    </a:lnTo>
                    <a:lnTo>
                      <a:pt x="508" y="162"/>
                    </a:lnTo>
                    <a:lnTo>
                      <a:pt x="666" y="149"/>
                    </a:lnTo>
                    <a:lnTo>
                      <a:pt x="804" y="137"/>
                    </a:lnTo>
                    <a:lnTo>
                      <a:pt x="804" y="137"/>
                    </a:lnTo>
                    <a:lnTo>
                      <a:pt x="943" y="125"/>
                    </a:lnTo>
                    <a:lnTo>
                      <a:pt x="943" y="125"/>
                    </a:lnTo>
                    <a:lnTo>
                      <a:pt x="1001" y="123"/>
                    </a:lnTo>
                    <a:lnTo>
                      <a:pt x="1081" y="123"/>
                    </a:lnTo>
                    <a:lnTo>
                      <a:pt x="1081" y="123"/>
                    </a:lnTo>
                    <a:lnTo>
                      <a:pt x="1104" y="123"/>
                    </a:lnTo>
                    <a:lnTo>
                      <a:pt x="1104" y="123"/>
                    </a:lnTo>
                    <a:lnTo>
                      <a:pt x="1106" y="123"/>
                    </a:lnTo>
                    <a:lnTo>
                      <a:pt x="1106" y="123"/>
                    </a:lnTo>
                    <a:lnTo>
                      <a:pt x="1108" y="121"/>
                    </a:lnTo>
                    <a:lnTo>
                      <a:pt x="1110" y="119"/>
                    </a:lnTo>
                    <a:lnTo>
                      <a:pt x="1112" y="109"/>
                    </a:lnTo>
                    <a:lnTo>
                      <a:pt x="1113" y="99"/>
                    </a:lnTo>
                    <a:lnTo>
                      <a:pt x="1113" y="91"/>
                    </a:lnTo>
                    <a:lnTo>
                      <a:pt x="1113" y="91"/>
                    </a:lnTo>
                    <a:lnTo>
                      <a:pt x="1110" y="77"/>
                    </a:lnTo>
                    <a:lnTo>
                      <a:pt x="1102" y="50"/>
                    </a:lnTo>
                    <a:lnTo>
                      <a:pt x="1085" y="6"/>
                    </a:lnTo>
                    <a:lnTo>
                      <a:pt x="1085" y="6"/>
                    </a:lnTo>
                    <a:lnTo>
                      <a:pt x="1083" y="3"/>
                    </a:lnTo>
                    <a:lnTo>
                      <a:pt x="1079" y="2"/>
                    </a:lnTo>
                    <a:lnTo>
                      <a:pt x="1074" y="0"/>
                    </a:lnTo>
                    <a:lnTo>
                      <a:pt x="106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159E5E0-0E2C-C66B-BD30-2CB90663BA53}"/>
              </a:ext>
            </a:extLst>
          </p:cNvPr>
          <p:cNvSpPr txBox="1"/>
          <p:nvPr/>
        </p:nvSpPr>
        <p:spPr>
          <a:xfrm>
            <a:off x="247650" y="656163"/>
            <a:ext cx="696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highlight>
                  <a:srgbClr val="1F497D"/>
                </a:highlight>
                <a:latin typeface="Calibri" panose="020F0502020204030204" pitchFamily="34" charset="0"/>
              </a:rPr>
              <a:t>SONO STATE SVOLTE: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B3EF274-08FD-03B5-9B86-94047A2E4FC9}"/>
              </a:ext>
            </a:extLst>
          </p:cNvPr>
          <p:cNvSpPr txBox="1"/>
          <p:nvPr/>
        </p:nvSpPr>
        <p:spPr>
          <a:xfrm>
            <a:off x="5996249" y="1048639"/>
            <a:ext cx="19781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highlight>
                  <a:srgbClr val="1F497D"/>
                </a:highlight>
                <a:latin typeface="Calibri" panose="020F0502020204030204" pitchFamily="34" charset="0"/>
              </a:rPr>
              <a:t>…PER SVILUPPO DI CAPACITÀ:</a:t>
            </a:r>
            <a:endParaRPr lang="it-IT" sz="11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E80C23-9BA1-9375-1AD0-6735F29721E2}"/>
              </a:ext>
            </a:extLst>
          </p:cNvPr>
          <p:cNvSpPr txBox="1"/>
          <p:nvPr/>
        </p:nvSpPr>
        <p:spPr>
          <a:xfrm>
            <a:off x="5197458" y="1282571"/>
            <a:ext cx="3418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di </a:t>
            </a:r>
            <a:r>
              <a:rPr lang="it-IT" sz="2000" b="1" dirty="0" err="1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coprogrammazione</a:t>
            </a:r>
            <a:r>
              <a:rPr lang="it-IT" sz="2000" b="1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, </a:t>
            </a:r>
            <a:r>
              <a:rPr lang="it-IT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coprogettazione e convenzione </a:t>
            </a:r>
            <a:r>
              <a:rPr lang="it-IT" sz="2000" b="1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con il terzo settore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AF9566F-209D-550A-8C02-480F4306D88C}"/>
              </a:ext>
            </a:extLst>
          </p:cNvPr>
          <p:cNvSpPr txBox="1"/>
          <p:nvPr/>
        </p:nvSpPr>
        <p:spPr>
          <a:xfrm>
            <a:off x="5151738" y="2208063"/>
            <a:ext cx="3635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di attivazione e gestione </a:t>
            </a:r>
            <a:r>
              <a:rPr lang="it-IT" sz="2000" b="1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della cooperazione intercomunale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A46312A-A835-DBF1-6FD1-F47BCF96E477}"/>
              </a:ext>
            </a:extLst>
          </p:cNvPr>
          <p:cNvSpPr txBox="1"/>
          <p:nvPr/>
        </p:nvSpPr>
        <p:spPr>
          <a:xfrm>
            <a:off x="5127884" y="3324102"/>
            <a:ext cx="3803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1F497D"/>
                </a:solidFill>
                <a:latin typeface="Calibri" panose="020F0502020204030204" pitchFamily="34" charset="0"/>
              </a:rPr>
              <a:t>di ridefinizione </a:t>
            </a:r>
            <a:r>
              <a:rPr lang="it-IT" sz="2000" b="1" dirty="0">
                <a:ln w="12700">
                  <a:solidFill>
                    <a:srgbClr val="F18D2B"/>
                  </a:solidFill>
                  <a:prstDash val="solid"/>
                </a:ln>
                <a:solidFill>
                  <a:srgbClr val="1F497D"/>
                </a:solidFill>
                <a:effectLst>
                  <a:outerShdw dist="38100" dir="2640000" algn="bl" rotWithShape="0">
                    <a:srgbClr val="F18D2B"/>
                  </a:outerShdw>
                </a:effectLst>
                <a:latin typeface="Calibri"/>
              </a:rPr>
              <a:t>dei servizi in relazione all’emergenza COVID-19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854470-CCEF-909A-161C-3D95725911BF}"/>
              </a:ext>
            </a:extLst>
          </p:cNvPr>
          <p:cNvCxnSpPr>
            <a:cxnSpLocks/>
          </p:cNvCxnSpPr>
          <p:nvPr/>
        </p:nvCxnSpPr>
        <p:spPr>
          <a:xfrm>
            <a:off x="4783131" y="1599574"/>
            <a:ext cx="0" cy="209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45BBB3C8-D425-8C63-AF0F-435E2D23C891}"/>
              </a:ext>
            </a:extLst>
          </p:cNvPr>
          <p:cNvSpPr/>
          <p:nvPr/>
        </p:nvSpPr>
        <p:spPr>
          <a:xfrm>
            <a:off x="4706934" y="1498394"/>
            <a:ext cx="152393" cy="152400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91C2295-FC3E-4BED-CFE5-94AF43541A8A}"/>
              </a:ext>
            </a:extLst>
          </p:cNvPr>
          <p:cNvSpPr/>
          <p:nvPr/>
        </p:nvSpPr>
        <p:spPr>
          <a:xfrm>
            <a:off x="4706934" y="2488078"/>
            <a:ext cx="152393" cy="152400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24E3E63-DEED-082E-99EB-7A2644AB1AA9}"/>
              </a:ext>
            </a:extLst>
          </p:cNvPr>
          <p:cNvSpPr/>
          <p:nvPr/>
        </p:nvSpPr>
        <p:spPr>
          <a:xfrm>
            <a:off x="4706934" y="3600931"/>
            <a:ext cx="152393" cy="152400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F93B7D-9A1B-08C4-DE06-8C48A40342D4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17B6E-6E91-FB06-6485-14E41C9332EE}"/>
              </a:ext>
            </a:extLst>
          </p:cNvPr>
          <p:cNvSpPr txBox="1"/>
          <p:nvPr/>
        </p:nvSpPr>
        <p:spPr>
          <a:xfrm>
            <a:off x="7405949" y="4049900"/>
            <a:ext cx="1585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F497D"/>
                </a:solidFill>
                <a:latin typeface="Calibri" panose="020F0502020204030204" pitchFamily="34" charset="0"/>
              </a:rPr>
              <a:t>Macro </a:t>
            </a:r>
            <a:r>
              <a:rPr lang="en-US" sz="12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Fase</a:t>
            </a:r>
            <a:r>
              <a:rPr lang="en-US" sz="1200" b="1" dirty="0">
                <a:solidFill>
                  <a:srgbClr val="1F497D"/>
                </a:solidFill>
                <a:latin typeface="Calibri" panose="020F0502020204030204" pitchFamily="34" charset="0"/>
              </a:rPr>
              <a:t> 6, 7, 8 e 9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21998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3749708-D6A2-D840-888B-8D7D6A9DD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/>
          <a:stretch/>
        </p:blipFill>
        <p:spPr>
          <a:xfrm>
            <a:off x="142240" y="399668"/>
            <a:ext cx="6858000" cy="46104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EFA5B2D-1269-9B4E-BA0E-2C82867D3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3378200" cy="660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A914762-F71C-7C41-8B00-F8970BDADEB0}"/>
              </a:ext>
            </a:extLst>
          </p:cNvPr>
          <p:cNvSpPr txBox="1"/>
          <p:nvPr/>
        </p:nvSpPr>
        <p:spPr>
          <a:xfrm>
            <a:off x="4887383" y="1894106"/>
            <a:ext cx="3989917" cy="3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  <a:endParaRPr lang="it-IT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5148D-EBE4-49F2-845A-9A9CA58380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338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EFA5B2D-1269-9B4E-BA0E-2C82867D3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3378200" cy="660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A914762-F71C-7C41-8B00-F8970BDADEB0}"/>
              </a:ext>
            </a:extLst>
          </p:cNvPr>
          <p:cNvSpPr txBox="1"/>
          <p:nvPr/>
        </p:nvSpPr>
        <p:spPr>
          <a:xfrm>
            <a:off x="5055022" y="1639359"/>
            <a:ext cx="3378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PANORAMICA E OBIETTIVI DEL PROGETTO</a:t>
            </a:r>
            <a:endParaRPr lang="it-IT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5148D-EBE4-49F2-845A-9A9CA58380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5FEA75-AFF1-D66B-A827-243089A65C18}"/>
              </a:ext>
            </a:extLst>
          </p:cNvPr>
          <p:cNvCxnSpPr>
            <a:cxnSpLocks/>
          </p:cNvCxnSpPr>
          <p:nvPr/>
        </p:nvCxnSpPr>
        <p:spPr>
          <a:xfrm>
            <a:off x="5161280" y="3263041"/>
            <a:ext cx="3271943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4">
            <a:extLst>
              <a:ext uri="{FF2B5EF4-FFF2-40B4-BE49-F238E27FC236}">
                <a16:creationId xmlns:a16="http://schemas.microsoft.com/office/drawing/2014/main" id="{F1349646-0A11-B80F-CFED-7497E41561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7711" r="20953" b="13077"/>
          <a:stretch/>
        </p:blipFill>
        <p:spPr>
          <a:xfrm>
            <a:off x="213360" y="781735"/>
            <a:ext cx="5273040" cy="36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4922D-FC83-B98D-F788-F914A66B96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C1C9CD65-8DF0-8733-80F4-F78C71797090}"/>
              </a:ext>
            </a:extLst>
          </p:cNvPr>
          <p:cNvSpPr/>
          <p:nvPr/>
        </p:nvSpPr>
        <p:spPr>
          <a:xfrm rot="16200000">
            <a:off x="1834791" y="2396902"/>
            <a:ext cx="3043892" cy="244742"/>
          </a:xfrm>
          <a:prstGeom prst="trapezoid">
            <a:avLst>
              <a:gd name="adj" fmla="val 66038"/>
            </a:avLst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973FED87-754E-E992-BD7B-EDEA8268AE22}"/>
              </a:ext>
            </a:extLst>
          </p:cNvPr>
          <p:cNvSpPr/>
          <p:nvPr/>
        </p:nvSpPr>
        <p:spPr>
          <a:xfrm rot="16200000">
            <a:off x="4149243" y="2323063"/>
            <a:ext cx="3408970" cy="390696"/>
          </a:xfrm>
          <a:prstGeom prst="trapezoid">
            <a:avLst>
              <a:gd name="adj" fmla="val 467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AFA1A-51F4-F905-4528-4926B0FFA569}"/>
              </a:ext>
            </a:extLst>
          </p:cNvPr>
          <p:cNvSpPr/>
          <p:nvPr/>
        </p:nvSpPr>
        <p:spPr>
          <a:xfrm>
            <a:off x="617220" y="1162504"/>
            <a:ext cx="2617145" cy="2717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D4635-64C1-D723-7AFB-519FA5FC7F7D}"/>
              </a:ext>
            </a:extLst>
          </p:cNvPr>
          <p:cNvSpPr/>
          <p:nvPr/>
        </p:nvSpPr>
        <p:spPr>
          <a:xfrm>
            <a:off x="6049076" y="813926"/>
            <a:ext cx="2477704" cy="3408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68F62-04A9-09EF-9DCF-C65C4C65AFF8}"/>
              </a:ext>
            </a:extLst>
          </p:cNvPr>
          <p:cNvSpPr/>
          <p:nvPr/>
        </p:nvSpPr>
        <p:spPr>
          <a:xfrm>
            <a:off x="3479108" y="997326"/>
            <a:ext cx="2179272" cy="304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4A4328-9C26-1FEC-576F-953256B1D689}"/>
              </a:ext>
            </a:extLst>
          </p:cNvPr>
          <p:cNvSpPr txBox="1"/>
          <p:nvPr/>
        </p:nvSpPr>
        <p:spPr>
          <a:xfrm>
            <a:off x="3528940" y="1847113"/>
            <a:ext cx="202378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dirty="0">
                <a:solidFill>
                  <a:schemeClr val="bg1"/>
                </a:solidFill>
                <a:effectLst/>
              </a:rPr>
              <a:t>Con l’iniziativa si intende </a:t>
            </a:r>
            <a:r>
              <a:rPr lang="it-IT" b="1" i="0" dirty="0">
                <a:solidFill>
                  <a:schemeClr val="bg1"/>
                </a:solidFill>
                <a:effectLst/>
              </a:rPr>
              <a:t>avviare</a:t>
            </a:r>
            <a:r>
              <a:rPr lang="it-IT" sz="1600" b="1" i="0" dirty="0">
                <a:solidFill>
                  <a:schemeClr val="bg1"/>
                </a:solidFill>
                <a:effectLst/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un</a:t>
            </a:r>
            <a:r>
              <a:rPr lang="it-IT" sz="1600" b="1" i="0" dirty="0">
                <a:solidFill>
                  <a:schemeClr val="bg1"/>
                </a:solidFill>
                <a:effectLst/>
              </a:rPr>
              <a:t> </a:t>
            </a:r>
            <a:r>
              <a:rPr lang="it-IT" b="1" i="0" dirty="0">
                <a:solidFill>
                  <a:schemeClr val="bg1"/>
                </a:solidFill>
                <a:effectLst/>
              </a:rPr>
              <a:t>percorso condiviso</a:t>
            </a:r>
            <a:r>
              <a:rPr lang="it-IT" b="0" i="0" dirty="0">
                <a:solidFill>
                  <a:schemeClr val="bg1"/>
                </a:solidFill>
                <a:effectLst/>
              </a:rPr>
              <a:t> </a:t>
            </a:r>
            <a:r>
              <a:rPr lang="it-IT" sz="1400" b="0" i="0" dirty="0">
                <a:solidFill>
                  <a:schemeClr val="bg1"/>
                </a:solidFill>
                <a:effectLst/>
              </a:rPr>
              <a:t>con gli EELL, </a:t>
            </a:r>
            <a:r>
              <a:rPr lang="it-IT" b="1" i="0" dirty="0">
                <a:solidFill>
                  <a:schemeClr val="bg1"/>
                </a:solidFill>
                <a:effectLst/>
              </a:rPr>
              <a:t>accompagnando</a:t>
            </a:r>
            <a:r>
              <a:rPr lang="it-IT" sz="1600" b="1" i="0" dirty="0">
                <a:solidFill>
                  <a:schemeClr val="bg1"/>
                </a:solidFill>
                <a:effectLst/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funzionari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e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dirigenti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che si occupano di </a:t>
            </a:r>
            <a:r>
              <a:rPr lang="it-IT" b="1" dirty="0">
                <a:solidFill>
                  <a:schemeClr val="bg1"/>
                </a:solidFill>
              </a:rPr>
              <a:t>Personale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C514D3-56AD-85A2-AE12-9C2FA8541CBE}"/>
              </a:ext>
            </a:extLst>
          </p:cNvPr>
          <p:cNvSpPr txBox="1"/>
          <p:nvPr/>
        </p:nvSpPr>
        <p:spPr>
          <a:xfrm>
            <a:off x="588392" y="1434154"/>
            <a:ext cx="263314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Energie in Comune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è il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progetto</a:t>
            </a:r>
            <a:r>
              <a:rPr lang="it-IT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lanciato</a:t>
            </a:r>
            <a:r>
              <a:rPr lang="it-IT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da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ANCI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Lombardia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Regione Lombardia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it-IT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grazie alle risorse del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POR FSE 2014-2020</a:t>
            </a:r>
            <a:r>
              <a:rPr lang="it-IT" sz="1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per promuovere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innovazione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qualità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nei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processi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di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reclutamento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del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personale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dei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Comuni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BD4E52-C221-D991-4DAF-D7B4DAFA6DE7}"/>
              </a:ext>
            </a:extLst>
          </p:cNvPr>
          <p:cNvGrpSpPr/>
          <p:nvPr/>
        </p:nvGrpSpPr>
        <p:grpSpPr>
          <a:xfrm>
            <a:off x="428643" y="1047312"/>
            <a:ext cx="487009" cy="413387"/>
            <a:chOff x="8342947" y="3168013"/>
            <a:chExt cx="628397" cy="533401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Graphic 10">
              <a:extLst>
                <a:ext uri="{FF2B5EF4-FFF2-40B4-BE49-F238E27FC236}">
                  <a16:creationId xmlns:a16="http://schemas.microsoft.com/office/drawing/2014/main" id="{B6D49B2F-8B52-703C-AF82-462670A6AB48}"/>
                </a:ext>
              </a:extLst>
            </p:cNvPr>
            <p:cNvSpPr/>
            <p:nvPr/>
          </p:nvSpPr>
          <p:spPr>
            <a:xfrm>
              <a:off x="8342947" y="3168013"/>
              <a:ext cx="270257" cy="533401"/>
            </a:xfrm>
            <a:custGeom>
              <a:avLst/>
              <a:gdLst>
                <a:gd name="connsiteX0" fmla="*/ 504081 w 723900"/>
                <a:gd name="connsiteY0" fmla="*/ 542453 h 1428750"/>
                <a:gd name="connsiteX1" fmla="*/ 713631 w 723900"/>
                <a:gd name="connsiteY1" fmla="*/ 228128 h 1428750"/>
                <a:gd name="connsiteX2" fmla="*/ 713631 w 723900"/>
                <a:gd name="connsiteY2" fmla="*/ -472 h 1428750"/>
                <a:gd name="connsiteX3" fmla="*/ -744 w 723900"/>
                <a:gd name="connsiteY3" fmla="*/ 656753 h 1428750"/>
                <a:gd name="connsiteX4" fmla="*/ -744 w 723900"/>
                <a:gd name="connsiteY4" fmla="*/ 1428278 h 1428750"/>
                <a:gd name="connsiteX5" fmla="*/ 723156 w 723900"/>
                <a:gd name="connsiteY5" fmla="*/ 1428278 h 1428750"/>
                <a:gd name="connsiteX6" fmla="*/ 723156 w 723900"/>
                <a:gd name="connsiteY6" fmla="*/ 542453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1428750">
                  <a:moveTo>
                    <a:pt x="504081" y="542453"/>
                  </a:moveTo>
                  <a:cubicBezTo>
                    <a:pt x="526512" y="412827"/>
                    <a:pt x="602608" y="298689"/>
                    <a:pt x="713631" y="228128"/>
                  </a:cubicBezTo>
                  <a:lnTo>
                    <a:pt x="713631" y="-472"/>
                  </a:lnTo>
                  <a:cubicBezTo>
                    <a:pt x="323106" y="-472"/>
                    <a:pt x="-744" y="409103"/>
                    <a:pt x="-744" y="656753"/>
                  </a:cubicBezTo>
                  <a:lnTo>
                    <a:pt x="-744" y="1428278"/>
                  </a:lnTo>
                  <a:lnTo>
                    <a:pt x="723156" y="1428278"/>
                  </a:lnTo>
                  <a:lnTo>
                    <a:pt x="723156" y="542453"/>
                  </a:ln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7" name="Graphic 10">
              <a:extLst>
                <a:ext uri="{FF2B5EF4-FFF2-40B4-BE49-F238E27FC236}">
                  <a16:creationId xmlns:a16="http://schemas.microsoft.com/office/drawing/2014/main" id="{A580002C-E697-6984-C4BE-139C25EB7AFB}"/>
                </a:ext>
              </a:extLst>
            </p:cNvPr>
            <p:cNvSpPr/>
            <p:nvPr/>
          </p:nvSpPr>
          <p:spPr>
            <a:xfrm>
              <a:off x="8701087" y="3168013"/>
              <a:ext cx="270257" cy="533401"/>
            </a:xfrm>
            <a:custGeom>
              <a:avLst/>
              <a:gdLst>
                <a:gd name="connsiteX0" fmla="*/ 504081 w 723900"/>
                <a:gd name="connsiteY0" fmla="*/ 542453 h 1428750"/>
                <a:gd name="connsiteX1" fmla="*/ 713631 w 723900"/>
                <a:gd name="connsiteY1" fmla="*/ 228128 h 1428750"/>
                <a:gd name="connsiteX2" fmla="*/ 713631 w 723900"/>
                <a:gd name="connsiteY2" fmla="*/ -472 h 1428750"/>
                <a:gd name="connsiteX3" fmla="*/ -744 w 723900"/>
                <a:gd name="connsiteY3" fmla="*/ 656753 h 1428750"/>
                <a:gd name="connsiteX4" fmla="*/ -744 w 723900"/>
                <a:gd name="connsiteY4" fmla="*/ 1428278 h 1428750"/>
                <a:gd name="connsiteX5" fmla="*/ 723156 w 723900"/>
                <a:gd name="connsiteY5" fmla="*/ 1428278 h 1428750"/>
                <a:gd name="connsiteX6" fmla="*/ 723156 w 723900"/>
                <a:gd name="connsiteY6" fmla="*/ 542453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1428750">
                  <a:moveTo>
                    <a:pt x="504081" y="542453"/>
                  </a:moveTo>
                  <a:cubicBezTo>
                    <a:pt x="526512" y="412827"/>
                    <a:pt x="602608" y="298689"/>
                    <a:pt x="713631" y="228128"/>
                  </a:cubicBezTo>
                  <a:lnTo>
                    <a:pt x="713631" y="-472"/>
                  </a:lnTo>
                  <a:cubicBezTo>
                    <a:pt x="323106" y="-472"/>
                    <a:pt x="-744" y="409103"/>
                    <a:pt x="-744" y="656753"/>
                  </a:cubicBezTo>
                  <a:lnTo>
                    <a:pt x="-744" y="1428278"/>
                  </a:lnTo>
                  <a:lnTo>
                    <a:pt x="723156" y="1428278"/>
                  </a:lnTo>
                  <a:lnTo>
                    <a:pt x="723156" y="542453"/>
                  </a:ln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7F683AA-0821-D192-5111-ADBC7B8A4FAA}"/>
              </a:ext>
            </a:extLst>
          </p:cNvPr>
          <p:cNvSpPr txBox="1"/>
          <p:nvPr/>
        </p:nvSpPr>
        <p:spPr>
          <a:xfrm>
            <a:off x="6329713" y="926382"/>
            <a:ext cx="191643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dirty="0">
                <a:solidFill>
                  <a:schemeClr val="tx2"/>
                </a:solidFill>
                <a:effectLst/>
              </a:rPr>
              <a:t>Il progetto agisce sui </a:t>
            </a:r>
            <a:br>
              <a:rPr lang="it-IT" sz="1400" b="0" i="0" dirty="0">
                <a:solidFill>
                  <a:schemeClr val="tx2"/>
                </a:solidFill>
                <a:effectLst/>
              </a:rPr>
            </a:br>
            <a:r>
              <a:rPr lang="it-IT" sz="1600" b="1" i="0" dirty="0">
                <a:solidFill>
                  <a:schemeClr val="tx2"/>
                </a:solidFill>
                <a:effectLst/>
              </a:rPr>
              <a:t>3 vettori </a:t>
            </a:r>
            <a:r>
              <a:rPr lang="it-IT" sz="1400" b="0" i="0" dirty="0">
                <a:solidFill>
                  <a:schemeClr val="tx2"/>
                </a:solidFill>
                <a:effectLst/>
              </a:rPr>
              <a:t>per il </a:t>
            </a:r>
            <a:r>
              <a:rPr lang="it-IT" sz="1600" b="1" i="0" dirty="0">
                <a:solidFill>
                  <a:schemeClr val="tx2"/>
                </a:solidFill>
                <a:effectLst/>
              </a:rPr>
              <a:t>rinnovamento</a:t>
            </a:r>
            <a:r>
              <a:rPr lang="it-IT" sz="1400" b="1" i="0" dirty="0">
                <a:solidFill>
                  <a:schemeClr val="tx2"/>
                </a:solidFill>
                <a:effectLst/>
              </a:rPr>
              <a:t> </a:t>
            </a:r>
          </a:p>
          <a:p>
            <a:pPr algn="ctr"/>
            <a:r>
              <a:rPr lang="it-IT" sz="1400" b="0" i="0" dirty="0">
                <a:solidFill>
                  <a:schemeClr val="tx2"/>
                </a:solidFill>
                <a:effectLst/>
              </a:rPr>
              <a:t>della PA</a:t>
            </a:r>
          </a:p>
        </p:txBody>
      </p:sp>
      <p:sp>
        <p:nvSpPr>
          <p:cNvPr id="72" name="object 6">
            <a:extLst>
              <a:ext uri="{FF2B5EF4-FFF2-40B4-BE49-F238E27FC236}">
                <a16:creationId xmlns:a16="http://schemas.microsoft.com/office/drawing/2014/main" id="{455D7C9B-00AE-88F1-4B69-7A970157EF3B}"/>
              </a:ext>
            </a:extLst>
          </p:cNvPr>
          <p:cNvSpPr txBox="1"/>
          <p:nvPr/>
        </p:nvSpPr>
        <p:spPr>
          <a:xfrm>
            <a:off x="167297" y="263992"/>
            <a:ext cx="6875057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PANORAMICA DEL PROGETTO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3D4943F-847E-CD3A-1044-E52542E5FD41}"/>
              </a:ext>
            </a:extLst>
          </p:cNvPr>
          <p:cNvGrpSpPr/>
          <p:nvPr/>
        </p:nvGrpSpPr>
        <p:grpSpPr>
          <a:xfrm rot="10800000">
            <a:off x="2699200" y="3536847"/>
            <a:ext cx="487009" cy="413387"/>
            <a:chOff x="8342947" y="3168013"/>
            <a:chExt cx="628397" cy="533401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Graphic 10">
              <a:extLst>
                <a:ext uri="{FF2B5EF4-FFF2-40B4-BE49-F238E27FC236}">
                  <a16:creationId xmlns:a16="http://schemas.microsoft.com/office/drawing/2014/main" id="{C1375EED-77BB-C552-A1DD-504F6BBE4480}"/>
                </a:ext>
              </a:extLst>
            </p:cNvPr>
            <p:cNvSpPr/>
            <p:nvPr/>
          </p:nvSpPr>
          <p:spPr>
            <a:xfrm>
              <a:off x="8342947" y="3168013"/>
              <a:ext cx="270257" cy="533401"/>
            </a:xfrm>
            <a:custGeom>
              <a:avLst/>
              <a:gdLst>
                <a:gd name="connsiteX0" fmla="*/ 504081 w 723900"/>
                <a:gd name="connsiteY0" fmla="*/ 542453 h 1428750"/>
                <a:gd name="connsiteX1" fmla="*/ 713631 w 723900"/>
                <a:gd name="connsiteY1" fmla="*/ 228128 h 1428750"/>
                <a:gd name="connsiteX2" fmla="*/ 713631 w 723900"/>
                <a:gd name="connsiteY2" fmla="*/ -472 h 1428750"/>
                <a:gd name="connsiteX3" fmla="*/ -744 w 723900"/>
                <a:gd name="connsiteY3" fmla="*/ 656753 h 1428750"/>
                <a:gd name="connsiteX4" fmla="*/ -744 w 723900"/>
                <a:gd name="connsiteY4" fmla="*/ 1428278 h 1428750"/>
                <a:gd name="connsiteX5" fmla="*/ 723156 w 723900"/>
                <a:gd name="connsiteY5" fmla="*/ 1428278 h 1428750"/>
                <a:gd name="connsiteX6" fmla="*/ 723156 w 723900"/>
                <a:gd name="connsiteY6" fmla="*/ 542453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1428750">
                  <a:moveTo>
                    <a:pt x="504081" y="542453"/>
                  </a:moveTo>
                  <a:cubicBezTo>
                    <a:pt x="526512" y="412827"/>
                    <a:pt x="602608" y="298689"/>
                    <a:pt x="713631" y="228128"/>
                  </a:cubicBezTo>
                  <a:lnTo>
                    <a:pt x="713631" y="-472"/>
                  </a:lnTo>
                  <a:cubicBezTo>
                    <a:pt x="323106" y="-472"/>
                    <a:pt x="-744" y="409103"/>
                    <a:pt x="-744" y="656753"/>
                  </a:cubicBezTo>
                  <a:lnTo>
                    <a:pt x="-744" y="1428278"/>
                  </a:lnTo>
                  <a:lnTo>
                    <a:pt x="723156" y="1428278"/>
                  </a:lnTo>
                  <a:lnTo>
                    <a:pt x="723156" y="542453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0" name="Graphic 10">
              <a:extLst>
                <a:ext uri="{FF2B5EF4-FFF2-40B4-BE49-F238E27FC236}">
                  <a16:creationId xmlns:a16="http://schemas.microsoft.com/office/drawing/2014/main" id="{A28B656F-DBF8-6FC8-DC09-8CD3609E20F5}"/>
                </a:ext>
              </a:extLst>
            </p:cNvPr>
            <p:cNvSpPr/>
            <p:nvPr/>
          </p:nvSpPr>
          <p:spPr>
            <a:xfrm>
              <a:off x="8701087" y="3168013"/>
              <a:ext cx="270257" cy="533401"/>
            </a:xfrm>
            <a:custGeom>
              <a:avLst/>
              <a:gdLst>
                <a:gd name="connsiteX0" fmla="*/ 504081 w 723900"/>
                <a:gd name="connsiteY0" fmla="*/ 542453 h 1428750"/>
                <a:gd name="connsiteX1" fmla="*/ 713631 w 723900"/>
                <a:gd name="connsiteY1" fmla="*/ 228128 h 1428750"/>
                <a:gd name="connsiteX2" fmla="*/ 713631 w 723900"/>
                <a:gd name="connsiteY2" fmla="*/ -472 h 1428750"/>
                <a:gd name="connsiteX3" fmla="*/ -744 w 723900"/>
                <a:gd name="connsiteY3" fmla="*/ 656753 h 1428750"/>
                <a:gd name="connsiteX4" fmla="*/ -744 w 723900"/>
                <a:gd name="connsiteY4" fmla="*/ 1428278 h 1428750"/>
                <a:gd name="connsiteX5" fmla="*/ 723156 w 723900"/>
                <a:gd name="connsiteY5" fmla="*/ 1428278 h 1428750"/>
                <a:gd name="connsiteX6" fmla="*/ 723156 w 723900"/>
                <a:gd name="connsiteY6" fmla="*/ 542453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1428750">
                  <a:moveTo>
                    <a:pt x="504081" y="542453"/>
                  </a:moveTo>
                  <a:cubicBezTo>
                    <a:pt x="526512" y="412827"/>
                    <a:pt x="602608" y="298689"/>
                    <a:pt x="713631" y="228128"/>
                  </a:cubicBezTo>
                  <a:lnTo>
                    <a:pt x="713631" y="-472"/>
                  </a:lnTo>
                  <a:cubicBezTo>
                    <a:pt x="323106" y="-472"/>
                    <a:pt x="-744" y="409103"/>
                    <a:pt x="-744" y="656753"/>
                  </a:cubicBezTo>
                  <a:lnTo>
                    <a:pt x="-744" y="1428278"/>
                  </a:lnTo>
                  <a:lnTo>
                    <a:pt x="723156" y="1428278"/>
                  </a:lnTo>
                  <a:lnTo>
                    <a:pt x="723156" y="542453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43C0ED-A032-FB89-4615-B1928C9B2C7A}"/>
              </a:ext>
            </a:extLst>
          </p:cNvPr>
          <p:cNvCxnSpPr>
            <a:cxnSpLocks/>
          </p:cNvCxnSpPr>
          <p:nvPr/>
        </p:nvCxnSpPr>
        <p:spPr>
          <a:xfrm flipH="1">
            <a:off x="6532669" y="1992109"/>
            <a:ext cx="1510518" cy="272"/>
          </a:xfrm>
          <a:prstGeom prst="line">
            <a:avLst/>
          </a:prstGeom>
          <a:ln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96C0C825-744D-77E0-6A41-D7708FAFE1FB}"/>
              </a:ext>
            </a:extLst>
          </p:cNvPr>
          <p:cNvSpPr>
            <a:spLocks noChangeAspect="1"/>
          </p:cNvSpPr>
          <p:nvPr/>
        </p:nvSpPr>
        <p:spPr>
          <a:xfrm>
            <a:off x="4093241" y="1039889"/>
            <a:ext cx="819312" cy="81942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4F03C8F-D51D-83FF-10FE-E35A2399A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45" y="1119125"/>
            <a:ext cx="606891" cy="606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27EF2-73FF-3C9C-A5A3-B1B767745FB0}"/>
              </a:ext>
            </a:extLst>
          </p:cNvPr>
          <p:cNvSpPr txBox="1"/>
          <p:nvPr/>
        </p:nvSpPr>
        <p:spPr>
          <a:xfrm>
            <a:off x="6293904" y="2049503"/>
            <a:ext cx="1916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  <a:latin typeface="+mj-lt"/>
              </a:rPr>
              <a:t>Definizione nuove</a:t>
            </a:r>
            <a:br>
              <a:rPr lang="it-IT" sz="1400" dirty="0">
                <a:solidFill>
                  <a:schemeClr val="accent1"/>
                </a:solidFill>
                <a:latin typeface="+mj-lt"/>
              </a:rPr>
            </a:br>
            <a:r>
              <a:rPr lang="it-IT" sz="1400" b="1" dirty="0">
                <a:solidFill>
                  <a:schemeClr val="accent1"/>
                </a:solidFill>
                <a:latin typeface="+mj-lt"/>
              </a:rPr>
              <a:t>figure professionali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D170C-6AE8-2621-9512-A990B9342695}"/>
              </a:ext>
            </a:extLst>
          </p:cNvPr>
          <p:cNvSpPr txBox="1"/>
          <p:nvPr/>
        </p:nvSpPr>
        <p:spPr>
          <a:xfrm>
            <a:off x="6293904" y="2472054"/>
            <a:ext cx="1916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ADE2"/>
                </a:solidFill>
                <a:latin typeface="+mj-lt"/>
              </a:rPr>
              <a:t>Snellimento </a:t>
            </a:r>
            <a:r>
              <a:rPr lang="it-IT" sz="1400" b="1" dirty="0">
                <a:solidFill>
                  <a:srgbClr val="00ADE2"/>
                </a:solidFill>
                <a:latin typeface="+mj-lt"/>
              </a:rPr>
              <a:t>processi </a:t>
            </a:r>
            <a:r>
              <a:rPr lang="it-IT" sz="1400" dirty="0">
                <a:solidFill>
                  <a:srgbClr val="00ADE2"/>
                </a:solidFill>
                <a:latin typeface="+mj-lt"/>
              </a:rPr>
              <a:t>di</a:t>
            </a:r>
            <a:br>
              <a:rPr lang="it-IT" sz="1400" b="1" dirty="0">
                <a:solidFill>
                  <a:srgbClr val="00ADE2"/>
                </a:solidFill>
                <a:latin typeface="+mj-lt"/>
              </a:rPr>
            </a:br>
            <a:r>
              <a:rPr lang="it-IT" sz="1400" b="1" dirty="0">
                <a:solidFill>
                  <a:srgbClr val="00ADE2"/>
                </a:solidFill>
                <a:latin typeface="+mj-lt"/>
              </a:rPr>
              <a:t>reclutamento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A44CB-1FC1-D576-A954-E898E6664F09}"/>
              </a:ext>
            </a:extLst>
          </p:cNvPr>
          <p:cNvSpPr txBox="1"/>
          <p:nvPr/>
        </p:nvSpPr>
        <p:spPr>
          <a:xfrm>
            <a:off x="6293904" y="2898088"/>
            <a:ext cx="2225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FF"/>
                </a:solidFill>
                <a:latin typeface="+mj-lt"/>
              </a:rPr>
              <a:t>Rafforzamento </a:t>
            </a:r>
            <a:r>
              <a:rPr lang="it-IT" sz="1400" b="1" dirty="0">
                <a:solidFill>
                  <a:srgbClr val="0000FF"/>
                </a:solidFill>
                <a:latin typeface="+mj-lt"/>
              </a:rPr>
              <a:t>competenze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713A3-3BF4-CA8F-1884-460CAFCAF8EB}"/>
              </a:ext>
            </a:extLst>
          </p:cNvPr>
          <p:cNvCxnSpPr>
            <a:cxnSpLocks/>
          </p:cNvCxnSpPr>
          <p:nvPr/>
        </p:nvCxnSpPr>
        <p:spPr>
          <a:xfrm>
            <a:off x="6230931" y="2309372"/>
            <a:ext cx="0" cy="801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DDECE5E-9B3C-908F-CED9-90AD67EF6C0E}"/>
              </a:ext>
            </a:extLst>
          </p:cNvPr>
          <p:cNvSpPr/>
          <p:nvPr/>
        </p:nvSpPr>
        <p:spPr>
          <a:xfrm>
            <a:off x="6154734" y="2233172"/>
            <a:ext cx="152393" cy="152400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E8BB02-77B2-3733-B1C6-6241E6505393}"/>
              </a:ext>
            </a:extLst>
          </p:cNvPr>
          <p:cNvSpPr/>
          <p:nvPr/>
        </p:nvSpPr>
        <p:spPr>
          <a:xfrm>
            <a:off x="6154734" y="2612639"/>
            <a:ext cx="152393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25B8E5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528314-CEDD-4FA4-A827-AE1B6B777165}"/>
              </a:ext>
            </a:extLst>
          </p:cNvPr>
          <p:cNvSpPr/>
          <p:nvPr/>
        </p:nvSpPr>
        <p:spPr>
          <a:xfrm>
            <a:off x="6154734" y="2977804"/>
            <a:ext cx="152393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2D884-C281-2878-30F3-2D234CD5DF6F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840B3E-A5B6-F34C-6BD2-7CA38BED7D05}"/>
              </a:ext>
            </a:extLst>
          </p:cNvPr>
          <p:cNvGrpSpPr/>
          <p:nvPr/>
        </p:nvGrpSpPr>
        <p:grpSpPr>
          <a:xfrm>
            <a:off x="6779906" y="3186918"/>
            <a:ext cx="1064046" cy="1003938"/>
            <a:chOff x="2879259" y="780419"/>
            <a:chExt cx="3769022" cy="3391599"/>
          </a:xfrm>
        </p:grpSpPr>
        <p:sp>
          <p:nvSpPr>
            <p:cNvPr id="15" name="Freeform: Shape 85">
              <a:extLst>
                <a:ext uri="{FF2B5EF4-FFF2-40B4-BE49-F238E27FC236}">
                  <a16:creationId xmlns:a16="http://schemas.microsoft.com/office/drawing/2014/main" id="{8A42618A-CD64-BB3E-499F-EBC0C7C6824B}"/>
                </a:ext>
              </a:extLst>
            </p:cNvPr>
            <p:cNvSpPr/>
            <p:nvPr/>
          </p:nvSpPr>
          <p:spPr>
            <a:xfrm>
              <a:off x="2879259" y="780419"/>
              <a:ext cx="3601127" cy="3316407"/>
            </a:xfrm>
            <a:custGeom>
              <a:avLst/>
              <a:gdLst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1846673 w 4801503"/>
                <a:gd name="connsiteY3" fmla="*/ 3771200 h 4421876"/>
                <a:gd name="connsiteX4" fmla="*/ 1844306 w 4801503"/>
                <a:gd name="connsiteY4" fmla="*/ 3773543 h 4421876"/>
                <a:gd name="connsiteX5" fmla="*/ 1845552 w 4801503"/>
                <a:gd name="connsiteY5" fmla="*/ 3771296 h 4421876"/>
                <a:gd name="connsiteX6" fmla="*/ 4785281 w 4801503"/>
                <a:gd name="connsiteY6" fmla="*/ 3717141 h 4421876"/>
                <a:gd name="connsiteX7" fmla="*/ 4781119 w 4801503"/>
                <a:gd name="connsiteY7" fmla="*/ 3728655 h 4421876"/>
                <a:gd name="connsiteX8" fmla="*/ 4780741 w 4801503"/>
                <a:gd name="connsiteY8" fmla="*/ 3727560 h 4421876"/>
                <a:gd name="connsiteX9" fmla="*/ 4783602 w 4801503"/>
                <a:gd name="connsiteY9" fmla="*/ 3720277 h 4421876"/>
                <a:gd name="connsiteX10" fmla="*/ 4785281 w 4801503"/>
                <a:gd name="connsiteY10" fmla="*/ 3717141 h 4421876"/>
                <a:gd name="connsiteX11" fmla="*/ 272982 w 4801503"/>
                <a:gd name="connsiteY11" fmla="*/ 3663559 h 4421876"/>
                <a:gd name="connsiteX12" fmla="*/ 273767 w 4801503"/>
                <a:gd name="connsiteY12" fmla="*/ 3664343 h 4421876"/>
                <a:gd name="connsiteX13" fmla="*/ 273276 w 4801503"/>
                <a:gd name="connsiteY13" fmla="*/ 3664346 h 4421876"/>
                <a:gd name="connsiteX14" fmla="*/ 2892426 w 4801503"/>
                <a:gd name="connsiteY14" fmla="*/ 450 h 4421876"/>
                <a:gd name="connsiteX15" fmla="*/ 3104590 w 4801503"/>
                <a:gd name="connsiteY15" fmla="*/ 48651 h 4421876"/>
                <a:gd name="connsiteX16" fmla="*/ 3478331 w 4801503"/>
                <a:gd name="connsiteY16" fmla="*/ 332956 h 4421876"/>
                <a:gd name="connsiteX17" fmla="*/ 3793980 w 4801503"/>
                <a:gd name="connsiteY17" fmla="*/ 893155 h 4421876"/>
                <a:gd name="connsiteX18" fmla="*/ 3909462 w 4801503"/>
                <a:gd name="connsiteY18" fmla="*/ 1300266 h 4421876"/>
                <a:gd name="connsiteX19" fmla="*/ 3943942 w 4801503"/>
                <a:gd name="connsiteY19" fmla="*/ 1485619 h 4421876"/>
                <a:gd name="connsiteX20" fmla="*/ 3944345 w 4801503"/>
                <a:gd name="connsiteY20" fmla="*/ 1535301 h 4421876"/>
                <a:gd name="connsiteX21" fmla="*/ 3955188 w 4801503"/>
                <a:gd name="connsiteY21" fmla="*/ 2335498 h 4421876"/>
                <a:gd name="connsiteX22" fmla="*/ 3908995 w 4801503"/>
                <a:gd name="connsiteY22" fmla="*/ 2669430 h 4421876"/>
                <a:gd name="connsiteX23" fmla="*/ 3792814 w 4801503"/>
                <a:gd name="connsiteY23" fmla="*/ 3076542 h 4421876"/>
                <a:gd name="connsiteX24" fmla="*/ 3503993 w 4801503"/>
                <a:gd name="connsiteY24" fmla="*/ 3607090 h 4421876"/>
                <a:gd name="connsiteX25" fmla="*/ 3412541 w 4801503"/>
                <a:gd name="connsiteY25" fmla="*/ 3714546 h 4421876"/>
                <a:gd name="connsiteX26" fmla="*/ 3439837 w 4801503"/>
                <a:gd name="connsiteY26" fmla="*/ 3724219 h 4421876"/>
                <a:gd name="connsiteX27" fmla="*/ 3660302 w 4801503"/>
                <a:gd name="connsiteY27" fmla="*/ 3745247 h 4421876"/>
                <a:gd name="connsiteX28" fmla="*/ 3932092 w 4801503"/>
                <a:gd name="connsiteY28" fmla="*/ 3750925 h 4421876"/>
                <a:gd name="connsiteX29" fmla="*/ 4257540 w 4801503"/>
                <a:gd name="connsiteY29" fmla="*/ 3716438 h 4421876"/>
                <a:gd name="connsiteX30" fmla="*/ 4746762 w 4801503"/>
                <a:gd name="connsiteY30" fmla="*/ 3501107 h 4421876"/>
                <a:gd name="connsiteX31" fmla="*/ 4793654 w 4801503"/>
                <a:gd name="connsiteY31" fmla="*/ 3474821 h 4421876"/>
                <a:gd name="connsiteX32" fmla="*/ 4800285 w 4801503"/>
                <a:gd name="connsiteY32" fmla="*/ 3522537 h 4421876"/>
                <a:gd name="connsiteX33" fmla="*/ 4780764 w 4801503"/>
                <a:gd name="connsiteY33" fmla="*/ 3717361 h 4421876"/>
                <a:gd name="connsiteX34" fmla="*/ 4780307 w 4801503"/>
                <a:gd name="connsiteY34" fmla="*/ 3726303 h 4421876"/>
                <a:gd name="connsiteX35" fmla="*/ 4780741 w 4801503"/>
                <a:gd name="connsiteY35" fmla="*/ 3727560 h 4421876"/>
                <a:gd name="connsiteX36" fmla="*/ 4779657 w 4801503"/>
                <a:gd name="connsiteY36" fmla="*/ 3730317 h 4421876"/>
                <a:gd name="connsiteX37" fmla="*/ 4696370 w 4801503"/>
                <a:gd name="connsiteY37" fmla="*/ 3945228 h 4421876"/>
                <a:gd name="connsiteX38" fmla="*/ 4273871 w 4801503"/>
                <a:gd name="connsiteY38" fmla="*/ 4293250 h 4421876"/>
                <a:gd name="connsiteX39" fmla="*/ 3845772 w 4801503"/>
                <a:gd name="connsiteY39" fmla="*/ 4406173 h 4421876"/>
                <a:gd name="connsiteX40" fmla="*/ 3436571 w 4801503"/>
                <a:gd name="connsiteY40" fmla="*/ 4416477 h 4421876"/>
                <a:gd name="connsiteX41" fmla="*/ 2611635 w 4801503"/>
                <a:gd name="connsiteY41" fmla="*/ 4235211 h 4421876"/>
                <a:gd name="connsiteX42" fmla="*/ 2407099 w 4801503"/>
                <a:gd name="connsiteY42" fmla="*/ 4166673 h 4421876"/>
                <a:gd name="connsiteX43" fmla="*/ 1875616 w 4801503"/>
                <a:gd name="connsiteY43" fmla="*/ 3768727 h 4421876"/>
                <a:gd name="connsiteX44" fmla="*/ 1846673 w 4801503"/>
                <a:gd name="connsiteY44" fmla="*/ 3771200 h 4421876"/>
                <a:gd name="connsiteX45" fmla="*/ 1847824 w 4801503"/>
                <a:gd name="connsiteY45" fmla="*/ 3770061 h 4421876"/>
                <a:gd name="connsiteX46" fmla="*/ 1655588 w 4801503"/>
                <a:gd name="connsiteY46" fmla="*/ 3559776 h 4421876"/>
                <a:gd name="connsiteX47" fmla="*/ 1403161 w 4801503"/>
                <a:gd name="connsiteY47" fmla="*/ 3219956 h 4421876"/>
                <a:gd name="connsiteX48" fmla="*/ 1279514 w 4801503"/>
                <a:gd name="connsiteY48" fmla="*/ 3000419 h 4421876"/>
                <a:gd name="connsiteX49" fmla="*/ 1289499 w 4801503"/>
                <a:gd name="connsiteY49" fmla="*/ 2808928 h 4421876"/>
                <a:gd name="connsiteX50" fmla="*/ 1806735 w 4801503"/>
                <a:gd name="connsiteY50" fmla="*/ 2568782 h 4421876"/>
                <a:gd name="connsiteX51" fmla="*/ 1862245 w 4801503"/>
                <a:gd name="connsiteY51" fmla="*/ 2748122 h 4421876"/>
                <a:gd name="connsiteX52" fmla="*/ 1864747 w 4801503"/>
                <a:gd name="connsiteY52" fmla="*/ 2745513 h 4421876"/>
                <a:gd name="connsiteX53" fmla="*/ 1873246 w 4801503"/>
                <a:gd name="connsiteY53" fmla="*/ 2748455 h 4421876"/>
                <a:gd name="connsiteX54" fmla="*/ 1891683 w 4801503"/>
                <a:gd name="connsiteY54" fmla="*/ 2783615 h 4421876"/>
                <a:gd name="connsiteX55" fmla="*/ 2074121 w 4801503"/>
                <a:gd name="connsiteY55" fmla="*/ 3079065 h 4421876"/>
                <a:gd name="connsiteX56" fmla="*/ 2515984 w 4801503"/>
                <a:gd name="connsiteY56" fmla="*/ 3463676 h 4421876"/>
                <a:gd name="connsiteX57" fmla="*/ 2569876 w 4801503"/>
                <a:gd name="connsiteY57" fmla="*/ 3432896 h 4421876"/>
                <a:gd name="connsiteX58" fmla="*/ 2513773 w 4801503"/>
                <a:gd name="connsiteY58" fmla="*/ 3465471 h 4421876"/>
                <a:gd name="connsiteX59" fmla="*/ 2748844 w 4801503"/>
                <a:gd name="connsiteY59" fmla="*/ 3630964 h 4421876"/>
                <a:gd name="connsiteX60" fmla="*/ 2788259 w 4801503"/>
                <a:gd name="connsiteY60" fmla="*/ 3680060 h 4421876"/>
                <a:gd name="connsiteX61" fmla="*/ 3062880 w 4801503"/>
                <a:gd name="connsiteY61" fmla="*/ 3307691 h 4421876"/>
                <a:gd name="connsiteX62" fmla="*/ 3119696 w 4801503"/>
                <a:gd name="connsiteY62" fmla="*/ 3157069 h 4421876"/>
                <a:gd name="connsiteX63" fmla="*/ 3122087 w 4801503"/>
                <a:gd name="connsiteY63" fmla="*/ 3155188 h 4421876"/>
                <a:gd name="connsiteX64" fmla="*/ 3130253 w 4801503"/>
                <a:gd name="connsiteY64" fmla="*/ 3116075 h 4421876"/>
                <a:gd name="connsiteX65" fmla="*/ 3251100 w 4801503"/>
                <a:gd name="connsiteY65" fmla="*/ 2721371 h 4421876"/>
                <a:gd name="connsiteX66" fmla="*/ 3327155 w 4801503"/>
                <a:gd name="connsiteY66" fmla="*/ 2092199 h 4421876"/>
                <a:gd name="connsiteX67" fmla="*/ 3338586 w 4801503"/>
                <a:gd name="connsiteY67" fmla="*/ 2022384 h 4421876"/>
                <a:gd name="connsiteX68" fmla="*/ 3335850 w 4801503"/>
                <a:gd name="connsiteY68" fmla="*/ 2020938 h 4421876"/>
                <a:gd name="connsiteX69" fmla="*/ 3344248 w 4801503"/>
                <a:gd name="connsiteY69" fmla="*/ 2011840 h 4421876"/>
                <a:gd name="connsiteX70" fmla="*/ 3338190 w 4801503"/>
                <a:gd name="connsiteY70" fmla="*/ 1959840 h 4421876"/>
                <a:gd name="connsiteX71" fmla="*/ 2784636 w 4801503"/>
                <a:gd name="connsiteY71" fmla="*/ 1795959 h 4421876"/>
                <a:gd name="connsiteX72" fmla="*/ 2561840 w 4801503"/>
                <a:gd name="connsiteY72" fmla="*/ 1789594 h 4421876"/>
                <a:gd name="connsiteX73" fmla="*/ 2570725 w 4801503"/>
                <a:gd name="connsiteY73" fmla="*/ 1798578 h 4421876"/>
                <a:gd name="connsiteX74" fmla="*/ 2579721 w 4801503"/>
                <a:gd name="connsiteY74" fmla="*/ 1805112 h 4421876"/>
                <a:gd name="connsiteX75" fmla="*/ 2574593 w 4801503"/>
                <a:gd name="connsiteY75" fmla="*/ 1814087 h 4421876"/>
                <a:gd name="connsiteX76" fmla="*/ 2568942 w 4801503"/>
                <a:gd name="connsiteY76" fmla="*/ 1809996 h 4421876"/>
                <a:gd name="connsiteX77" fmla="*/ 2320715 w 4801503"/>
                <a:gd name="connsiteY77" fmla="*/ 1850792 h 4421876"/>
                <a:gd name="connsiteX78" fmla="*/ 1804664 w 4801503"/>
                <a:gd name="connsiteY78" fmla="*/ 2005351 h 4421876"/>
                <a:gd name="connsiteX79" fmla="*/ 1751879 w 4801503"/>
                <a:gd name="connsiteY79" fmla="*/ 2024275 h 4421876"/>
                <a:gd name="connsiteX80" fmla="*/ 1748380 w 4801503"/>
                <a:gd name="connsiteY80" fmla="*/ 2007687 h 4421876"/>
                <a:gd name="connsiteX81" fmla="*/ 1063482 w 4801503"/>
                <a:gd name="connsiteY81" fmla="*/ 2429495 h 4421876"/>
                <a:gd name="connsiteX82" fmla="*/ 971360 w 4801503"/>
                <a:gd name="connsiteY82" fmla="*/ 2504015 h 4421876"/>
                <a:gd name="connsiteX83" fmla="*/ 887302 w 4801503"/>
                <a:gd name="connsiteY83" fmla="*/ 2576536 h 4421876"/>
                <a:gd name="connsiteX84" fmla="*/ 883098 w 4801503"/>
                <a:gd name="connsiteY84" fmla="*/ 2578019 h 4421876"/>
                <a:gd name="connsiteX85" fmla="*/ 882694 w 4801503"/>
                <a:gd name="connsiteY85" fmla="*/ 2580511 h 4421876"/>
                <a:gd name="connsiteX86" fmla="*/ 881511 w 4801503"/>
                <a:gd name="connsiteY86" fmla="*/ 2581531 h 4421876"/>
                <a:gd name="connsiteX87" fmla="*/ 466244 w 4801503"/>
                <a:gd name="connsiteY87" fmla="*/ 3087897 h 4421876"/>
                <a:gd name="connsiteX88" fmla="*/ 285439 w 4801503"/>
                <a:gd name="connsiteY88" fmla="*/ 3628119 h 4421876"/>
                <a:gd name="connsiteX89" fmla="*/ 270508 w 4801503"/>
                <a:gd name="connsiteY89" fmla="*/ 3656928 h 4421876"/>
                <a:gd name="connsiteX90" fmla="*/ 272982 w 4801503"/>
                <a:gd name="connsiteY90" fmla="*/ 3663559 h 4421876"/>
                <a:gd name="connsiteX91" fmla="*/ 268142 w 4801503"/>
                <a:gd name="connsiteY91" fmla="*/ 3658722 h 4421876"/>
                <a:gd name="connsiteX92" fmla="*/ 190003 w 4801503"/>
                <a:gd name="connsiteY92" fmla="*/ 3583200 h 4421876"/>
                <a:gd name="connsiteX93" fmla="*/ 126041 w 4801503"/>
                <a:gd name="connsiteY93" fmla="*/ 3521254 h 4421876"/>
                <a:gd name="connsiteX94" fmla="*/ 125398 w 4801503"/>
                <a:gd name="connsiteY94" fmla="*/ 3518140 h 4421876"/>
                <a:gd name="connsiteX95" fmla="*/ 103468 w 4801503"/>
                <a:gd name="connsiteY95" fmla="*/ 3491854 h 4421876"/>
                <a:gd name="connsiteX96" fmla="*/ 5251 w 4801503"/>
                <a:gd name="connsiteY96" fmla="*/ 3179792 h 4421876"/>
                <a:gd name="connsiteX97" fmla="*/ 5251 w 4801503"/>
                <a:gd name="connsiteY97" fmla="*/ 2992848 h 4421876"/>
                <a:gd name="connsiteX98" fmla="*/ 148028 w 4801503"/>
                <a:gd name="connsiteY98" fmla="*/ 2548096 h 4421876"/>
                <a:gd name="connsiteX99" fmla="*/ 364993 w 4801503"/>
                <a:gd name="connsiteY99" fmla="*/ 2225940 h 4421876"/>
                <a:gd name="connsiteX100" fmla="*/ 555596 w 4801503"/>
                <a:gd name="connsiteY100" fmla="*/ 2016706 h 4421876"/>
                <a:gd name="connsiteX101" fmla="*/ 1043419 w 4801503"/>
                <a:gd name="connsiteY101" fmla="*/ 1641558 h 4421876"/>
                <a:gd name="connsiteX102" fmla="*/ 1106642 w 4801503"/>
                <a:gd name="connsiteY102" fmla="*/ 1599291 h 4421876"/>
                <a:gd name="connsiteX103" fmla="*/ 1116015 w 4801503"/>
                <a:gd name="connsiteY103" fmla="*/ 1597557 h 4421876"/>
                <a:gd name="connsiteX104" fmla="*/ 1820664 w 4801503"/>
                <a:gd name="connsiteY104" fmla="*/ 1294274 h 4421876"/>
                <a:gd name="connsiteX105" fmla="*/ 1820684 w 4801503"/>
                <a:gd name="connsiteY105" fmla="*/ 1294190 h 4421876"/>
                <a:gd name="connsiteX106" fmla="*/ 1988939 w 4801503"/>
                <a:gd name="connsiteY106" fmla="*/ 1250902 h 4421876"/>
                <a:gd name="connsiteX107" fmla="*/ 2169539 w 4801503"/>
                <a:gd name="connsiteY107" fmla="*/ 1217414 h 4421876"/>
                <a:gd name="connsiteX108" fmla="*/ 2385426 w 4801503"/>
                <a:gd name="connsiteY108" fmla="*/ 1195728 h 4421876"/>
                <a:gd name="connsiteX109" fmla="*/ 2602537 w 4801503"/>
                <a:gd name="connsiteY109" fmla="*/ 1195965 h 4421876"/>
                <a:gd name="connsiteX110" fmla="*/ 2641876 w 4801503"/>
                <a:gd name="connsiteY110" fmla="*/ 1198594 h 4421876"/>
                <a:gd name="connsiteX111" fmla="*/ 2671241 w 4801503"/>
                <a:gd name="connsiteY111" fmla="*/ 1211292 h 4421876"/>
                <a:gd name="connsiteX112" fmla="*/ 2659993 w 4801503"/>
                <a:gd name="connsiteY112" fmla="*/ 1223241 h 4421876"/>
                <a:gd name="connsiteX113" fmla="*/ 2633943 w 4801503"/>
                <a:gd name="connsiteY113" fmla="*/ 1237369 h 4421876"/>
                <a:gd name="connsiteX114" fmla="*/ 2632920 w 4801503"/>
                <a:gd name="connsiteY114" fmla="*/ 1237993 h 4421876"/>
                <a:gd name="connsiteX115" fmla="*/ 3265636 w 4801503"/>
                <a:gd name="connsiteY115" fmla="*/ 1337093 h 4421876"/>
                <a:gd name="connsiteX116" fmla="*/ 3257847 w 4801503"/>
                <a:gd name="connsiteY116" fmla="*/ 1270240 h 4421876"/>
                <a:gd name="connsiteX117" fmla="*/ 3254577 w 4801503"/>
                <a:gd name="connsiteY117" fmla="*/ 1269577 h 4421876"/>
                <a:gd name="connsiteX118" fmla="*/ 3252034 w 4801503"/>
                <a:gd name="connsiteY118" fmla="*/ 1240361 h 4421876"/>
                <a:gd name="connsiteX119" fmla="*/ 3241302 w 4801503"/>
                <a:gd name="connsiteY119" fmla="*/ 1198909 h 4421876"/>
                <a:gd name="connsiteX120" fmla="*/ 3022470 w 4801503"/>
                <a:gd name="connsiteY120" fmla="*/ 614107 h 4421876"/>
                <a:gd name="connsiteX121" fmla="*/ 2572675 w 4801503"/>
                <a:gd name="connsiteY121" fmla="*/ 105638 h 4421876"/>
                <a:gd name="connsiteX122" fmla="*/ 2560894 w 4801503"/>
                <a:gd name="connsiteY122" fmla="*/ 96386 h 4421876"/>
                <a:gd name="connsiteX123" fmla="*/ 2556153 w 4801503"/>
                <a:gd name="connsiteY123" fmla="*/ 82211 h 4421876"/>
                <a:gd name="connsiteX124" fmla="*/ 2565394 w 4801503"/>
                <a:gd name="connsiteY124" fmla="*/ 80688 h 4421876"/>
                <a:gd name="connsiteX125" fmla="*/ 2630671 w 4801503"/>
                <a:gd name="connsiteY125" fmla="*/ 47778 h 4421876"/>
                <a:gd name="connsiteX126" fmla="*/ 2728420 w 4801503"/>
                <a:gd name="connsiteY126" fmla="*/ 19567 h 4421876"/>
                <a:gd name="connsiteX127" fmla="*/ 2818345 w 4801503"/>
                <a:gd name="connsiteY127" fmla="*/ 2388 h 4421876"/>
                <a:gd name="connsiteX128" fmla="*/ 2818802 w 4801503"/>
                <a:gd name="connsiteY128" fmla="*/ 2388 h 4421876"/>
                <a:gd name="connsiteX129" fmla="*/ 2892426 w 4801503"/>
                <a:gd name="connsiteY129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61840 w 4801503"/>
                <a:gd name="connsiteY75" fmla="*/ 1789594 h 4421876"/>
                <a:gd name="connsiteX76" fmla="*/ 2570725 w 4801503"/>
                <a:gd name="connsiteY76" fmla="*/ 1798578 h 4421876"/>
                <a:gd name="connsiteX77" fmla="*/ 2579721 w 4801503"/>
                <a:gd name="connsiteY77" fmla="*/ 1805112 h 4421876"/>
                <a:gd name="connsiteX78" fmla="*/ 2574593 w 4801503"/>
                <a:gd name="connsiteY78" fmla="*/ 1814087 h 4421876"/>
                <a:gd name="connsiteX79" fmla="*/ 2568942 w 4801503"/>
                <a:gd name="connsiteY79" fmla="*/ 1809996 h 4421876"/>
                <a:gd name="connsiteX80" fmla="*/ 2320715 w 4801503"/>
                <a:gd name="connsiteY80" fmla="*/ 1850792 h 4421876"/>
                <a:gd name="connsiteX81" fmla="*/ 1804664 w 4801503"/>
                <a:gd name="connsiteY81" fmla="*/ 2005351 h 4421876"/>
                <a:gd name="connsiteX82" fmla="*/ 1751879 w 4801503"/>
                <a:gd name="connsiteY82" fmla="*/ 2024275 h 4421876"/>
                <a:gd name="connsiteX83" fmla="*/ 1748380 w 4801503"/>
                <a:gd name="connsiteY83" fmla="*/ 2007687 h 4421876"/>
                <a:gd name="connsiteX84" fmla="*/ 1063482 w 4801503"/>
                <a:gd name="connsiteY84" fmla="*/ 2429495 h 4421876"/>
                <a:gd name="connsiteX85" fmla="*/ 971360 w 4801503"/>
                <a:gd name="connsiteY85" fmla="*/ 2504015 h 4421876"/>
                <a:gd name="connsiteX86" fmla="*/ 887302 w 4801503"/>
                <a:gd name="connsiteY86" fmla="*/ 2576536 h 4421876"/>
                <a:gd name="connsiteX87" fmla="*/ 883098 w 4801503"/>
                <a:gd name="connsiteY87" fmla="*/ 2578019 h 4421876"/>
                <a:gd name="connsiteX88" fmla="*/ 882694 w 4801503"/>
                <a:gd name="connsiteY88" fmla="*/ 2580511 h 4421876"/>
                <a:gd name="connsiteX89" fmla="*/ 881511 w 4801503"/>
                <a:gd name="connsiteY89" fmla="*/ 2581531 h 4421876"/>
                <a:gd name="connsiteX90" fmla="*/ 466244 w 4801503"/>
                <a:gd name="connsiteY90" fmla="*/ 3087897 h 4421876"/>
                <a:gd name="connsiteX91" fmla="*/ 285439 w 4801503"/>
                <a:gd name="connsiteY91" fmla="*/ 3628119 h 4421876"/>
                <a:gd name="connsiteX92" fmla="*/ 270508 w 4801503"/>
                <a:gd name="connsiteY92" fmla="*/ 3656928 h 4421876"/>
                <a:gd name="connsiteX93" fmla="*/ 272982 w 4801503"/>
                <a:gd name="connsiteY93" fmla="*/ 3663559 h 4421876"/>
                <a:gd name="connsiteX94" fmla="*/ 268142 w 4801503"/>
                <a:gd name="connsiteY94" fmla="*/ 3658722 h 4421876"/>
                <a:gd name="connsiteX95" fmla="*/ 190003 w 4801503"/>
                <a:gd name="connsiteY95" fmla="*/ 3583200 h 4421876"/>
                <a:gd name="connsiteX96" fmla="*/ 126041 w 4801503"/>
                <a:gd name="connsiteY96" fmla="*/ 3521254 h 4421876"/>
                <a:gd name="connsiteX97" fmla="*/ 125398 w 4801503"/>
                <a:gd name="connsiteY97" fmla="*/ 3518140 h 4421876"/>
                <a:gd name="connsiteX98" fmla="*/ 103468 w 4801503"/>
                <a:gd name="connsiteY98" fmla="*/ 3491854 h 4421876"/>
                <a:gd name="connsiteX99" fmla="*/ 5251 w 4801503"/>
                <a:gd name="connsiteY99" fmla="*/ 3179792 h 4421876"/>
                <a:gd name="connsiteX100" fmla="*/ 5251 w 4801503"/>
                <a:gd name="connsiteY100" fmla="*/ 2992848 h 4421876"/>
                <a:gd name="connsiteX101" fmla="*/ 148028 w 4801503"/>
                <a:gd name="connsiteY101" fmla="*/ 2548096 h 4421876"/>
                <a:gd name="connsiteX102" fmla="*/ 364993 w 4801503"/>
                <a:gd name="connsiteY102" fmla="*/ 2225940 h 4421876"/>
                <a:gd name="connsiteX103" fmla="*/ 555596 w 4801503"/>
                <a:gd name="connsiteY103" fmla="*/ 2016706 h 4421876"/>
                <a:gd name="connsiteX104" fmla="*/ 1043419 w 4801503"/>
                <a:gd name="connsiteY104" fmla="*/ 1641558 h 4421876"/>
                <a:gd name="connsiteX105" fmla="*/ 1106642 w 4801503"/>
                <a:gd name="connsiteY105" fmla="*/ 1599291 h 4421876"/>
                <a:gd name="connsiteX106" fmla="*/ 1116015 w 4801503"/>
                <a:gd name="connsiteY106" fmla="*/ 1597557 h 4421876"/>
                <a:gd name="connsiteX107" fmla="*/ 1820664 w 4801503"/>
                <a:gd name="connsiteY107" fmla="*/ 1294274 h 4421876"/>
                <a:gd name="connsiteX108" fmla="*/ 1820684 w 4801503"/>
                <a:gd name="connsiteY108" fmla="*/ 1294190 h 4421876"/>
                <a:gd name="connsiteX109" fmla="*/ 1988939 w 4801503"/>
                <a:gd name="connsiteY109" fmla="*/ 1250902 h 4421876"/>
                <a:gd name="connsiteX110" fmla="*/ 2169539 w 4801503"/>
                <a:gd name="connsiteY110" fmla="*/ 1217414 h 4421876"/>
                <a:gd name="connsiteX111" fmla="*/ 2385426 w 4801503"/>
                <a:gd name="connsiteY111" fmla="*/ 1195728 h 4421876"/>
                <a:gd name="connsiteX112" fmla="*/ 2602537 w 4801503"/>
                <a:gd name="connsiteY112" fmla="*/ 1195965 h 4421876"/>
                <a:gd name="connsiteX113" fmla="*/ 2641876 w 4801503"/>
                <a:gd name="connsiteY113" fmla="*/ 1198594 h 4421876"/>
                <a:gd name="connsiteX114" fmla="*/ 2671241 w 4801503"/>
                <a:gd name="connsiteY114" fmla="*/ 1211292 h 4421876"/>
                <a:gd name="connsiteX115" fmla="*/ 2659993 w 4801503"/>
                <a:gd name="connsiteY115" fmla="*/ 1223241 h 4421876"/>
                <a:gd name="connsiteX116" fmla="*/ 2633943 w 4801503"/>
                <a:gd name="connsiteY116" fmla="*/ 1237369 h 4421876"/>
                <a:gd name="connsiteX117" fmla="*/ 3265636 w 4801503"/>
                <a:gd name="connsiteY117" fmla="*/ 1337093 h 4421876"/>
                <a:gd name="connsiteX118" fmla="*/ 3257847 w 4801503"/>
                <a:gd name="connsiteY118" fmla="*/ 1270240 h 4421876"/>
                <a:gd name="connsiteX119" fmla="*/ 3254577 w 4801503"/>
                <a:gd name="connsiteY119" fmla="*/ 1269577 h 4421876"/>
                <a:gd name="connsiteX120" fmla="*/ 3252034 w 4801503"/>
                <a:gd name="connsiteY120" fmla="*/ 1240361 h 4421876"/>
                <a:gd name="connsiteX121" fmla="*/ 3241302 w 4801503"/>
                <a:gd name="connsiteY121" fmla="*/ 1198909 h 4421876"/>
                <a:gd name="connsiteX122" fmla="*/ 3022470 w 4801503"/>
                <a:gd name="connsiteY122" fmla="*/ 614107 h 4421876"/>
                <a:gd name="connsiteX123" fmla="*/ 2572675 w 4801503"/>
                <a:gd name="connsiteY123" fmla="*/ 105638 h 4421876"/>
                <a:gd name="connsiteX124" fmla="*/ 2560894 w 4801503"/>
                <a:gd name="connsiteY124" fmla="*/ 96386 h 4421876"/>
                <a:gd name="connsiteX125" fmla="*/ 2556153 w 4801503"/>
                <a:gd name="connsiteY125" fmla="*/ 82211 h 4421876"/>
                <a:gd name="connsiteX126" fmla="*/ 2565394 w 4801503"/>
                <a:gd name="connsiteY126" fmla="*/ 80688 h 4421876"/>
                <a:gd name="connsiteX127" fmla="*/ 2630671 w 4801503"/>
                <a:gd name="connsiteY127" fmla="*/ 47778 h 4421876"/>
                <a:gd name="connsiteX128" fmla="*/ 2728420 w 4801503"/>
                <a:gd name="connsiteY128" fmla="*/ 19567 h 4421876"/>
                <a:gd name="connsiteX129" fmla="*/ 2818345 w 4801503"/>
                <a:gd name="connsiteY129" fmla="*/ 2388 h 4421876"/>
                <a:gd name="connsiteX130" fmla="*/ 2818802 w 4801503"/>
                <a:gd name="connsiteY130" fmla="*/ 2388 h 4421876"/>
                <a:gd name="connsiteX131" fmla="*/ 2892426 w 4801503"/>
                <a:gd name="connsiteY131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61840 w 4801503"/>
                <a:gd name="connsiteY75" fmla="*/ 1789594 h 4421876"/>
                <a:gd name="connsiteX76" fmla="*/ 2570725 w 4801503"/>
                <a:gd name="connsiteY76" fmla="*/ 1798578 h 4421876"/>
                <a:gd name="connsiteX77" fmla="*/ 2579721 w 4801503"/>
                <a:gd name="connsiteY77" fmla="*/ 1805112 h 4421876"/>
                <a:gd name="connsiteX78" fmla="*/ 2574593 w 4801503"/>
                <a:gd name="connsiteY78" fmla="*/ 1814087 h 4421876"/>
                <a:gd name="connsiteX79" fmla="*/ 2568942 w 4801503"/>
                <a:gd name="connsiteY79" fmla="*/ 1809996 h 4421876"/>
                <a:gd name="connsiteX80" fmla="*/ 2320715 w 4801503"/>
                <a:gd name="connsiteY80" fmla="*/ 1850792 h 4421876"/>
                <a:gd name="connsiteX81" fmla="*/ 1804664 w 4801503"/>
                <a:gd name="connsiteY81" fmla="*/ 2005351 h 4421876"/>
                <a:gd name="connsiteX82" fmla="*/ 1751879 w 4801503"/>
                <a:gd name="connsiteY82" fmla="*/ 2024275 h 4421876"/>
                <a:gd name="connsiteX83" fmla="*/ 1748380 w 4801503"/>
                <a:gd name="connsiteY83" fmla="*/ 2007687 h 4421876"/>
                <a:gd name="connsiteX84" fmla="*/ 1063482 w 4801503"/>
                <a:gd name="connsiteY84" fmla="*/ 2429495 h 4421876"/>
                <a:gd name="connsiteX85" fmla="*/ 971360 w 4801503"/>
                <a:gd name="connsiteY85" fmla="*/ 2504015 h 4421876"/>
                <a:gd name="connsiteX86" fmla="*/ 887302 w 4801503"/>
                <a:gd name="connsiteY86" fmla="*/ 2576536 h 4421876"/>
                <a:gd name="connsiteX87" fmla="*/ 883098 w 4801503"/>
                <a:gd name="connsiteY87" fmla="*/ 2578019 h 4421876"/>
                <a:gd name="connsiteX88" fmla="*/ 882694 w 4801503"/>
                <a:gd name="connsiteY88" fmla="*/ 2580511 h 4421876"/>
                <a:gd name="connsiteX89" fmla="*/ 881511 w 4801503"/>
                <a:gd name="connsiteY89" fmla="*/ 2581531 h 4421876"/>
                <a:gd name="connsiteX90" fmla="*/ 466244 w 4801503"/>
                <a:gd name="connsiteY90" fmla="*/ 3087897 h 4421876"/>
                <a:gd name="connsiteX91" fmla="*/ 285439 w 4801503"/>
                <a:gd name="connsiteY91" fmla="*/ 3628119 h 4421876"/>
                <a:gd name="connsiteX92" fmla="*/ 270508 w 4801503"/>
                <a:gd name="connsiteY92" fmla="*/ 3656928 h 4421876"/>
                <a:gd name="connsiteX93" fmla="*/ 272982 w 4801503"/>
                <a:gd name="connsiteY93" fmla="*/ 3663559 h 4421876"/>
                <a:gd name="connsiteX94" fmla="*/ 268142 w 4801503"/>
                <a:gd name="connsiteY94" fmla="*/ 3658722 h 4421876"/>
                <a:gd name="connsiteX95" fmla="*/ 190003 w 4801503"/>
                <a:gd name="connsiteY95" fmla="*/ 3583200 h 4421876"/>
                <a:gd name="connsiteX96" fmla="*/ 126041 w 4801503"/>
                <a:gd name="connsiteY96" fmla="*/ 3521254 h 4421876"/>
                <a:gd name="connsiteX97" fmla="*/ 125398 w 4801503"/>
                <a:gd name="connsiteY97" fmla="*/ 3518140 h 4421876"/>
                <a:gd name="connsiteX98" fmla="*/ 103468 w 4801503"/>
                <a:gd name="connsiteY98" fmla="*/ 3491854 h 4421876"/>
                <a:gd name="connsiteX99" fmla="*/ 5251 w 4801503"/>
                <a:gd name="connsiteY99" fmla="*/ 3179792 h 4421876"/>
                <a:gd name="connsiteX100" fmla="*/ 5251 w 4801503"/>
                <a:gd name="connsiteY100" fmla="*/ 2992848 h 4421876"/>
                <a:gd name="connsiteX101" fmla="*/ 148028 w 4801503"/>
                <a:gd name="connsiteY101" fmla="*/ 2548096 h 4421876"/>
                <a:gd name="connsiteX102" fmla="*/ 364993 w 4801503"/>
                <a:gd name="connsiteY102" fmla="*/ 2225940 h 4421876"/>
                <a:gd name="connsiteX103" fmla="*/ 555596 w 4801503"/>
                <a:gd name="connsiteY103" fmla="*/ 2016706 h 4421876"/>
                <a:gd name="connsiteX104" fmla="*/ 1043419 w 4801503"/>
                <a:gd name="connsiteY104" fmla="*/ 1641558 h 4421876"/>
                <a:gd name="connsiteX105" fmla="*/ 1106642 w 4801503"/>
                <a:gd name="connsiteY105" fmla="*/ 1599291 h 4421876"/>
                <a:gd name="connsiteX106" fmla="*/ 1116015 w 4801503"/>
                <a:gd name="connsiteY106" fmla="*/ 1597557 h 4421876"/>
                <a:gd name="connsiteX107" fmla="*/ 1820664 w 4801503"/>
                <a:gd name="connsiteY107" fmla="*/ 1294274 h 4421876"/>
                <a:gd name="connsiteX108" fmla="*/ 1820684 w 4801503"/>
                <a:gd name="connsiteY108" fmla="*/ 1294190 h 4421876"/>
                <a:gd name="connsiteX109" fmla="*/ 1988939 w 4801503"/>
                <a:gd name="connsiteY109" fmla="*/ 1250902 h 4421876"/>
                <a:gd name="connsiteX110" fmla="*/ 2169539 w 4801503"/>
                <a:gd name="connsiteY110" fmla="*/ 1217414 h 4421876"/>
                <a:gd name="connsiteX111" fmla="*/ 2385426 w 4801503"/>
                <a:gd name="connsiteY111" fmla="*/ 1195728 h 4421876"/>
                <a:gd name="connsiteX112" fmla="*/ 2602537 w 4801503"/>
                <a:gd name="connsiteY112" fmla="*/ 1195965 h 4421876"/>
                <a:gd name="connsiteX113" fmla="*/ 2641876 w 4801503"/>
                <a:gd name="connsiteY113" fmla="*/ 1198594 h 4421876"/>
                <a:gd name="connsiteX114" fmla="*/ 2671241 w 4801503"/>
                <a:gd name="connsiteY114" fmla="*/ 1211292 h 4421876"/>
                <a:gd name="connsiteX115" fmla="*/ 2659993 w 4801503"/>
                <a:gd name="connsiteY115" fmla="*/ 1223241 h 4421876"/>
                <a:gd name="connsiteX116" fmla="*/ 3265636 w 4801503"/>
                <a:gd name="connsiteY116" fmla="*/ 1337093 h 4421876"/>
                <a:gd name="connsiteX117" fmla="*/ 3257847 w 4801503"/>
                <a:gd name="connsiteY117" fmla="*/ 1270240 h 4421876"/>
                <a:gd name="connsiteX118" fmla="*/ 3254577 w 4801503"/>
                <a:gd name="connsiteY118" fmla="*/ 1269577 h 4421876"/>
                <a:gd name="connsiteX119" fmla="*/ 3252034 w 4801503"/>
                <a:gd name="connsiteY119" fmla="*/ 1240361 h 4421876"/>
                <a:gd name="connsiteX120" fmla="*/ 3241302 w 4801503"/>
                <a:gd name="connsiteY120" fmla="*/ 1198909 h 4421876"/>
                <a:gd name="connsiteX121" fmla="*/ 3022470 w 4801503"/>
                <a:gd name="connsiteY121" fmla="*/ 614107 h 4421876"/>
                <a:gd name="connsiteX122" fmla="*/ 2572675 w 4801503"/>
                <a:gd name="connsiteY122" fmla="*/ 105638 h 4421876"/>
                <a:gd name="connsiteX123" fmla="*/ 2560894 w 4801503"/>
                <a:gd name="connsiteY123" fmla="*/ 96386 h 4421876"/>
                <a:gd name="connsiteX124" fmla="*/ 2556153 w 4801503"/>
                <a:gd name="connsiteY124" fmla="*/ 82211 h 4421876"/>
                <a:gd name="connsiteX125" fmla="*/ 2565394 w 4801503"/>
                <a:gd name="connsiteY125" fmla="*/ 80688 h 4421876"/>
                <a:gd name="connsiteX126" fmla="*/ 2630671 w 4801503"/>
                <a:gd name="connsiteY126" fmla="*/ 47778 h 4421876"/>
                <a:gd name="connsiteX127" fmla="*/ 2728420 w 4801503"/>
                <a:gd name="connsiteY127" fmla="*/ 19567 h 4421876"/>
                <a:gd name="connsiteX128" fmla="*/ 2818345 w 4801503"/>
                <a:gd name="connsiteY128" fmla="*/ 2388 h 4421876"/>
                <a:gd name="connsiteX129" fmla="*/ 2818802 w 4801503"/>
                <a:gd name="connsiteY129" fmla="*/ 2388 h 4421876"/>
                <a:gd name="connsiteX130" fmla="*/ 2892426 w 4801503"/>
                <a:gd name="connsiteY130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61840 w 4801503"/>
                <a:gd name="connsiteY75" fmla="*/ 1789594 h 4421876"/>
                <a:gd name="connsiteX76" fmla="*/ 2570725 w 4801503"/>
                <a:gd name="connsiteY76" fmla="*/ 1798578 h 4421876"/>
                <a:gd name="connsiteX77" fmla="*/ 2579721 w 4801503"/>
                <a:gd name="connsiteY77" fmla="*/ 1805112 h 4421876"/>
                <a:gd name="connsiteX78" fmla="*/ 2574593 w 4801503"/>
                <a:gd name="connsiteY78" fmla="*/ 1814087 h 4421876"/>
                <a:gd name="connsiteX79" fmla="*/ 2568942 w 4801503"/>
                <a:gd name="connsiteY79" fmla="*/ 1809996 h 4421876"/>
                <a:gd name="connsiteX80" fmla="*/ 2320715 w 4801503"/>
                <a:gd name="connsiteY80" fmla="*/ 1850792 h 4421876"/>
                <a:gd name="connsiteX81" fmla="*/ 1804664 w 4801503"/>
                <a:gd name="connsiteY81" fmla="*/ 2005351 h 4421876"/>
                <a:gd name="connsiteX82" fmla="*/ 1751879 w 4801503"/>
                <a:gd name="connsiteY82" fmla="*/ 2024275 h 4421876"/>
                <a:gd name="connsiteX83" fmla="*/ 1748380 w 4801503"/>
                <a:gd name="connsiteY83" fmla="*/ 2007687 h 4421876"/>
                <a:gd name="connsiteX84" fmla="*/ 1063482 w 4801503"/>
                <a:gd name="connsiteY84" fmla="*/ 2429495 h 4421876"/>
                <a:gd name="connsiteX85" fmla="*/ 971360 w 4801503"/>
                <a:gd name="connsiteY85" fmla="*/ 2504015 h 4421876"/>
                <a:gd name="connsiteX86" fmla="*/ 887302 w 4801503"/>
                <a:gd name="connsiteY86" fmla="*/ 2576536 h 4421876"/>
                <a:gd name="connsiteX87" fmla="*/ 883098 w 4801503"/>
                <a:gd name="connsiteY87" fmla="*/ 2578019 h 4421876"/>
                <a:gd name="connsiteX88" fmla="*/ 882694 w 4801503"/>
                <a:gd name="connsiteY88" fmla="*/ 2580511 h 4421876"/>
                <a:gd name="connsiteX89" fmla="*/ 881511 w 4801503"/>
                <a:gd name="connsiteY89" fmla="*/ 2581531 h 4421876"/>
                <a:gd name="connsiteX90" fmla="*/ 466244 w 4801503"/>
                <a:gd name="connsiteY90" fmla="*/ 3087897 h 4421876"/>
                <a:gd name="connsiteX91" fmla="*/ 285439 w 4801503"/>
                <a:gd name="connsiteY91" fmla="*/ 3628119 h 4421876"/>
                <a:gd name="connsiteX92" fmla="*/ 270508 w 4801503"/>
                <a:gd name="connsiteY92" fmla="*/ 3656928 h 4421876"/>
                <a:gd name="connsiteX93" fmla="*/ 272982 w 4801503"/>
                <a:gd name="connsiteY93" fmla="*/ 3663559 h 4421876"/>
                <a:gd name="connsiteX94" fmla="*/ 268142 w 4801503"/>
                <a:gd name="connsiteY94" fmla="*/ 3658722 h 4421876"/>
                <a:gd name="connsiteX95" fmla="*/ 190003 w 4801503"/>
                <a:gd name="connsiteY95" fmla="*/ 3583200 h 4421876"/>
                <a:gd name="connsiteX96" fmla="*/ 126041 w 4801503"/>
                <a:gd name="connsiteY96" fmla="*/ 3521254 h 4421876"/>
                <a:gd name="connsiteX97" fmla="*/ 125398 w 4801503"/>
                <a:gd name="connsiteY97" fmla="*/ 3518140 h 4421876"/>
                <a:gd name="connsiteX98" fmla="*/ 103468 w 4801503"/>
                <a:gd name="connsiteY98" fmla="*/ 3491854 h 4421876"/>
                <a:gd name="connsiteX99" fmla="*/ 5251 w 4801503"/>
                <a:gd name="connsiteY99" fmla="*/ 3179792 h 4421876"/>
                <a:gd name="connsiteX100" fmla="*/ 5251 w 4801503"/>
                <a:gd name="connsiteY100" fmla="*/ 2992848 h 4421876"/>
                <a:gd name="connsiteX101" fmla="*/ 148028 w 4801503"/>
                <a:gd name="connsiteY101" fmla="*/ 2548096 h 4421876"/>
                <a:gd name="connsiteX102" fmla="*/ 364993 w 4801503"/>
                <a:gd name="connsiteY102" fmla="*/ 2225940 h 4421876"/>
                <a:gd name="connsiteX103" fmla="*/ 555596 w 4801503"/>
                <a:gd name="connsiteY103" fmla="*/ 2016706 h 4421876"/>
                <a:gd name="connsiteX104" fmla="*/ 1043419 w 4801503"/>
                <a:gd name="connsiteY104" fmla="*/ 1641558 h 4421876"/>
                <a:gd name="connsiteX105" fmla="*/ 1106642 w 4801503"/>
                <a:gd name="connsiteY105" fmla="*/ 1599291 h 4421876"/>
                <a:gd name="connsiteX106" fmla="*/ 1116015 w 4801503"/>
                <a:gd name="connsiteY106" fmla="*/ 1597557 h 4421876"/>
                <a:gd name="connsiteX107" fmla="*/ 1820664 w 4801503"/>
                <a:gd name="connsiteY107" fmla="*/ 1294274 h 4421876"/>
                <a:gd name="connsiteX108" fmla="*/ 1820684 w 4801503"/>
                <a:gd name="connsiteY108" fmla="*/ 1294190 h 4421876"/>
                <a:gd name="connsiteX109" fmla="*/ 1988939 w 4801503"/>
                <a:gd name="connsiteY109" fmla="*/ 1250902 h 4421876"/>
                <a:gd name="connsiteX110" fmla="*/ 2169539 w 4801503"/>
                <a:gd name="connsiteY110" fmla="*/ 1217414 h 4421876"/>
                <a:gd name="connsiteX111" fmla="*/ 2385426 w 4801503"/>
                <a:gd name="connsiteY111" fmla="*/ 1195728 h 4421876"/>
                <a:gd name="connsiteX112" fmla="*/ 2602537 w 4801503"/>
                <a:gd name="connsiteY112" fmla="*/ 1195965 h 4421876"/>
                <a:gd name="connsiteX113" fmla="*/ 2641876 w 4801503"/>
                <a:gd name="connsiteY113" fmla="*/ 1198594 h 4421876"/>
                <a:gd name="connsiteX114" fmla="*/ 2671241 w 4801503"/>
                <a:gd name="connsiteY114" fmla="*/ 1211292 h 4421876"/>
                <a:gd name="connsiteX115" fmla="*/ 3265636 w 4801503"/>
                <a:gd name="connsiteY115" fmla="*/ 1337093 h 4421876"/>
                <a:gd name="connsiteX116" fmla="*/ 3257847 w 4801503"/>
                <a:gd name="connsiteY116" fmla="*/ 1270240 h 4421876"/>
                <a:gd name="connsiteX117" fmla="*/ 3254577 w 4801503"/>
                <a:gd name="connsiteY117" fmla="*/ 1269577 h 4421876"/>
                <a:gd name="connsiteX118" fmla="*/ 3252034 w 4801503"/>
                <a:gd name="connsiteY118" fmla="*/ 1240361 h 4421876"/>
                <a:gd name="connsiteX119" fmla="*/ 3241302 w 4801503"/>
                <a:gd name="connsiteY119" fmla="*/ 1198909 h 4421876"/>
                <a:gd name="connsiteX120" fmla="*/ 3022470 w 4801503"/>
                <a:gd name="connsiteY120" fmla="*/ 614107 h 4421876"/>
                <a:gd name="connsiteX121" fmla="*/ 2572675 w 4801503"/>
                <a:gd name="connsiteY121" fmla="*/ 105638 h 4421876"/>
                <a:gd name="connsiteX122" fmla="*/ 2560894 w 4801503"/>
                <a:gd name="connsiteY122" fmla="*/ 96386 h 4421876"/>
                <a:gd name="connsiteX123" fmla="*/ 2556153 w 4801503"/>
                <a:gd name="connsiteY123" fmla="*/ 82211 h 4421876"/>
                <a:gd name="connsiteX124" fmla="*/ 2565394 w 4801503"/>
                <a:gd name="connsiteY124" fmla="*/ 80688 h 4421876"/>
                <a:gd name="connsiteX125" fmla="*/ 2630671 w 4801503"/>
                <a:gd name="connsiteY125" fmla="*/ 47778 h 4421876"/>
                <a:gd name="connsiteX126" fmla="*/ 2728420 w 4801503"/>
                <a:gd name="connsiteY126" fmla="*/ 19567 h 4421876"/>
                <a:gd name="connsiteX127" fmla="*/ 2818345 w 4801503"/>
                <a:gd name="connsiteY127" fmla="*/ 2388 h 4421876"/>
                <a:gd name="connsiteX128" fmla="*/ 2818802 w 4801503"/>
                <a:gd name="connsiteY128" fmla="*/ 2388 h 4421876"/>
                <a:gd name="connsiteX129" fmla="*/ 2892426 w 4801503"/>
                <a:gd name="connsiteY129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61840 w 4801503"/>
                <a:gd name="connsiteY75" fmla="*/ 1789594 h 4421876"/>
                <a:gd name="connsiteX76" fmla="*/ 2570725 w 4801503"/>
                <a:gd name="connsiteY76" fmla="*/ 1798578 h 4421876"/>
                <a:gd name="connsiteX77" fmla="*/ 2579721 w 4801503"/>
                <a:gd name="connsiteY77" fmla="*/ 1805112 h 4421876"/>
                <a:gd name="connsiteX78" fmla="*/ 2574593 w 4801503"/>
                <a:gd name="connsiteY78" fmla="*/ 1814087 h 4421876"/>
                <a:gd name="connsiteX79" fmla="*/ 2568942 w 4801503"/>
                <a:gd name="connsiteY79" fmla="*/ 1809996 h 4421876"/>
                <a:gd name="connsiteX80" fmla="*/ 2320715 w 4801503"/>
                <a:gd name="connsiteY80" fmla="*/ 1850792 h 4421876"/>
                <a:gd name="connsiteX81" fmla="*/ 1804664 w 4801503"/>
                <a:gd name="connsiteY81" fmla="*/ 2005351 h 4421876"/>
                <a:gd name="connsiteX82" fmla="*/ 1751879 w 4801503"/>
                <a:gd name="connsiteY82" fmla="*/ 2024275 h 4421876"/>
                <a:gd name="connsiteX83" fmla="*/ 1748380 w 4801503"/>
                <a:gd name="connsiteY83" fmla="*/ 2007687 h 4421876"/>
                <a:gd name="connsiteX84" fmla="*/ 1063482 w 4801503"/>
                <a:gd name="connsiteY84" fmla="*/ 2429495 h 4421876"/>
                <a:gd name="connsiteX85" fmla="*/ 971360 w 4801503"/>
                <a:gd name="connsiteY85" fmla="*/ 2504015 h 4421876"/>
                <a:gd name="connsiteX86" fmla="*/ 887302 w 4801503"/>
                <a:gd name="connsiteY86" fmla="*/ 2576536 h 4421876"/>
                <a:gd name="connsiteX87" fmla="*/ 883098 w 4801503"/>
                <a:gd name="connsiteY87" fmla="*/ 2578019 h 4421876"/>
                <a:gd name="connsiteX88" fmla="*/ 882694 w 4801503"/>
                <a:gd name="connsiteY88" fmla="*/ 2580511 h 4421876"/>
                <a:gd name="connsiteX89" fmla="*/ 881511 w 4801503"/>
                <a:gd name="connsiteY89" fmla="*/ 2581531 h 4421876"/>
                <a:gd name="connsiteX90" fmla="*/ 466244 w 4801503"/>
                <a:gd name="connsiteY90" fmla="*/ 3087897 h 4421876"/>
                <a:gd name="connsiteX91" fmla="*/ 285439 w 4801503"/>
                <a:gd name="connsiteY91" fmla="*/ 3628119 h 4421876"/>
                <a:gd name="connsiteX92" fmla="*/ 270508 w 4801503"/>
                <a:gd name="connsiteY92" fmla="*/ 3656928 h 4421876"/>
                <a:gd name="connsiteX93" fmla="*/ 272982 w 4801503"/>
                <a:gd name="connsiteY93" fmla="*/ 3663559 h 4421876"/>
                <a:gd name="connsiteX94" fmla="*/ 268142 w 4801503"/>
                <a:gd name="connsiteY94" fmla="*/ 3658722 h 4421876"/>
                <a:gd name="connsiteX95" fmla="*/ 190003 w 4801503"/>
                <a:gd name="connsiteY95" fmla="*/ 3583200 h 4421876"/>
                <a:gd name="connsiteX96" fmla="*/ 126041 w 4801503"/>
                <a:gd name="connsiteY96" fmla="*/ 3521254 h 4421876"/>
                <a:gd name="connsiteX97" fmla="*/ 125398 w 4801503"/>
                <a:gd name="connsiteY97" fmla="*/ 3518140 h 4421876"/>
                <a:gd name="connsiteX98" fmla="*/ 103468 w 4801503"/>
                <a:gd name="connsiteY98" fmla="*/ 3491854 h 4421876"/>
                <a:gd name="connsiteX99" fmla="*/ 5251 w 4801503"/>
                <a:gd name="connsiteY99" fmla="*/ 3179792 h 4421876"/>
                <a:gd name="connsiteX100" fmla="*/ 5251 w 4801503"/>
                <a:gd name="connsiteY100" fmla="*/ 2992848 h 4421876"/>
                <a:gd name="connsiteX101" fmla="*/ 148028 w 4801503"/>
                <a:gd name="connsiteY101" fmla="*/ 2548096 h 4421876"/>
                <a:gd name="connsiteX102" fmla="*/ 364993 w 4801503"/>
                <a:gd name="connsiteY102" fmla="*/ 2225940 h 4421876"/>
                <a:gd name="connsiteX103" fmla="*/ 555596 w 4801503"/>
                <a:gd name="connsiteY103" fmla="*/ 2016706 h 4421876"/>
                <a:gd name="connsiteX104" fmla="*/ 1043419 w 4801503"/>
                <a:gd name="connsiteY104" fmla="*/ 1641558 h 4421876"/>
                <a:gd name="connsiteX105" fmla="*/ 1106642 w 4801503"/>
                <a:gd name="connsiteY105" fmla="*/ 1599291 h 4421876"/>
                <a:gd name="connsiteX106" fmla="*/ 1116015 w 4801503"/>
                <a:gd name="connsiteY106" fmla="*/ 1597557 h 4421876"/>
                <a:gd name="connsiteX107" fmla="*/ 1820664 w 4801503"/>
                <a:gd name="connsiteY107" fmla="*/ 1294274 h 4421876"/>
                <a:gd name="connsiteX108" fmla="*/ 1820684 w 4801503"/>
                <a:gd name="connsiteY108" fmla="*/ 1294190 h 4421876"/>
                <a:gd name="connsiteX109" fmla="*/ 1988939 w 4801503"/>
                <a:gd name="connsiteY109" fmla="*/ 1250902 h 4421876"/>
                <a:gd name="connsiteX110" fmla="*/ 2169539 w 4801503"/>
                <a:gd name="connsiteY110" fmla="*/ 1217414 h 4421876"/>
                <a:gd name="connsiteX111" fmla="*/ 2385426 w 4801503"/>
                <a:gd name="connsiteY111" fmla="*/ 1195728 h 4421876"/>
                <a:gd name="connsiteX112" fmla="*/ 2602537 w 4801503"/>
                <a:gd name="connsiteY112" fmla="*/ 1195965 h 4421876"/>
                <a:gd name="connsiteX113" fmla="*/ 2641876 w 4801503"/>
                <a:gd name="connsiteY113" fmla="*/ 1198594 h 4421876"/>
                <a:gd name="connsiteX114" fmla="*/ 2671241 w 4801503"/>
                <a:gd name="connsiteY114" fmla="*/ 1211292 h 4421876"/>
                <a:gd name="connsiteX115" fmla="*/ 3257847 w 4801503"/>
                <a:gd name="connsiteY115" fmla="*/ 1270240 h 4421876"/>
                <a:gd name="connsiteX116" fmla="*/ 3254577 w 4801503"/>
                <a:gd name="connsiteY116" fmla="*/ 1269577 h 4421876"/>
                <a:gd name="connsiteX117" fmla="*/ 3252034 w 4801503"/>
                <a:gd name="connsiteY117" fmla="*/ 1240361 h 4421876"/>
                <a:gd name="connsiteX118" fmla="*/ 3241302 w 4801503"/>
                <a:gd name="connsiteY118" fmla="*/ 1198909 h 4421876"/>
                <a:gd name="connsiteX119" fmla="*/ 3022470 w 4801503"/>
                <a:gd name="connsiteY119" fmla="*/ 614107 h 4421876"/>
                <a:gd name="connsiteX120" fmla="*/ 2572675 w 4801503"/>
                <a:gd name="connsiteY120" fmla="*/ 105638 h 4421876"/>
                <a:gd name="connsiteX121" fmla="*/ 2560894 w 4801503"/>
                <a:gd name="connsiteY121" fmla="*/ 96386 h 4421876"/>
                <a:gd name="connsiteX122" fmla="*/ 2556153 w 4801503"/>
                <a:gd name="connsiteY122" fmla="*/ 82211 h 4421876"/>
                <a:gd name="connsiteX123" fmla="*/ 2565394 w 4801503"/>
                <a:gd name="connsiteY123" fmla="*/ 80688 h 4421876"/>
                <a:gd name="connsiteX124" fmla="*/ 2630671 w 4801503"/>
                <a:gd name="connsiteY124" fmla="*/ 47778 h 4421876"/>
                <a:gd name="connsiteX125" fmla="*/ 2728420 w 4801503"/>
                <a:gd name="connsiteY125" fmla="*/ 19567 h 4421876"/>
                <a:gd name="connsiteX126" fmla="*/ 2818345 w 4801503"/>
                <a:gd name="connsiteY126" fmla="*/ 2388 h 4421876"/>
                <a:gd name="connsiteX127" fmla="*/ 2818802 w 4801503"/>
                <a:gd name="connsiteY127" fmla="*/ 2388 h 4421876"/>
                <a:gd name="connsiteX128" fmla="*/ 2892426 w 4801503"/>
                <a:gd name="connsiteY128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61840 w 4801503"/>
                <a:gd name="connsiteY75" fmla="*/ 1789594 h 4421876"/>
                <a:gd name="connsiteX76" fmla="*/ 2570725 w 4801503"/>
                <a:gd name="connsiteY76" fmla="*/ 1798578 h 4421876"/>
                <a:gd name="connsiteX77" fmla="*/ 2579721 w 4801503"/>
                <a:gd name="connsiteY77" fmla="*/ 1805112 h 4421876"/>
                <a:gd name="connsiteX78" fmla="*/ 2574593 w 4801503"/>
                <a:gd name="connsiteY78" fmla="*/ 1814087 h 4421876"/>
                <a:gd name="connsiteX79" fmla="*/ 2568942 w 4801503"/>
                <a:gd name="connsiteY79" fmla="*/ 1809996 h 4421876"/>
                <a:gd name="connsiteX80" fmla="*/ 2320715 w 4801503"/>
                <a:gd name="connsiteY80" fmla="*/ 1850792 h 4421876"/>
                <a:gd name="connsiteX81" fmla="*/ 1804664 w 4801503"/>
                <a:gd name="connsiteY81" fmla="*/ 2005351 h 4421876"/>
                <a:gd name="connsiteX82" fmla="*/ 1751879 w 4801503"/>
                <a:gd name="connsiteY82" fmla="*/ 2024275 h 4421876"/>
                <a:gd name="connsiteX83" fmla="*/ 1748380 w 4801503"/>
                <a:gd name="connsiteY83" fmla="*/ 2007687 h 4421876"/>
                <a:gd name="connsiteX84" fmla="*/ 1063482 w 4801503"/>
                <a:gd name="connsiteY84" fmla="*/ 2429495 h 4421876"/>
                <a:gd name="connsiteX85" fmla="*/ 971360 w 4801503"/>
                <a:gd name="connsiteY85" fmla="*/ 2504015 h 4421876"/>
                <a:gd name="connsiteX86" fmla="*/ 887302 w 4801503"/>
                <a:gd name="connsiteY86" fmla="*/ 2576536 h 4421876"/>
                <a:gd name="connsiteX87" fmla="*/ 883098 w 4801503"/>
                <a:gd name="connsiteY87" fmla="*/ 2578019 h 4421876"/>
                <a:gd name="connsiteX88" fmla="*/ 882694 w 4801503"/>
                <a:gd name="connsiteY88" fmla="*/ 2580511 h 4421876"/>
                <a:gd name="connsiteX89" fmla="*/ 881511 w 4801503"/>
                <a:gd name="connsiteY89" fmla="*/ 2581531 h 4421876"/>
                <a:gd name="connsiteX90" fmla="*/ 466244 w 4801503"/>
                <a:gd name="connsiteY90" fmla="*/ 3087897 h 4421876"/>
                <a:gd name="connsiteX91" fmla="*/ 285439 w 4801503"/>
                <a:gd name="connsiteY91" fmla="*/ 3628119 h 4421876"/>
                <a:gd name="connsiteX92" fmla="*/ 270508 w 4801503"/>
                <a:gd name="connsiteY92" fmla="*/ 3656928 h 4421876"/>
                <a:gd name="connsiteX93" fmla="*/ 272982 w 4801503"/>
                <a:gd name="connsiteY93" fmla="*/ 3663559 h 4421876"/>
                <a:gd name="connsiteX94" fmla="*/ 268142 w 4801503"/>
                <a:gd name="connsiteY94" fmla="*/ 3658722 h 4421876"/>
                <a:gd name="connsiteX95" fmla="*/ 190003 w 4801503"/>
                <a:gd name="connsiteY95" fmla="*/ 3583200 h 4421876"/>
                <a:gd name="connsiteX96" fmla="*/ 126041 w 4801503"/>
                <a:gd name="connsiteY96" fmla="*/ 3521254 h 4421876"/>
                <a:gd name="connsiteX97" fmla="*/ 125398 w 4801503"/>
                <a:gd name="connsiteY97" fmla="*/ 3518140 h 4421876"/>
                <a:gd name="connsiteX98" fmla="*/ 103468 w 4801503"/>
                <a:gd name="connsiteY98" fmla="*/ 3491854 h 4421876"/>
                <a:gd name="connsiteX99" fmla="*/ 5251 w 4801503"/>
                <a:gd name="connsiteY99" fmla="*/ 3179792 h 4421876"/>
                <a:gd name="connsiteX100" fmla="*/ 5251 w 4801503"/>
                <a:gd name="connsiteY100" fmla="*/ 2992848 h 4421876"/>
                <a:gd name="connsiteX101" fmla="*/ 148028 w 4801503"/>
                <a:gd name="connsiteY101" fmla="*/ 2548096 h 4421876"/>
                <a:gd name="connsiteX102" fmla="*/ 364993 w 4801503"/>
                <a:gd name="connsiteY102" fmla="*/ 2225940 h 4421876"/>
                <a:gd name="connsiteX103" fmla="*/ 555596 w 4801503"/>
                <a:gd name="connsiteY103" fmla="*/ 2016706 h 4421876"/>
                <a:gd name="connsiteX104" fmla="*/ 1043419 w 4801503"/>
                <a:gd name="connsiteY104" fmla="*/ 1641558 h 4421876"/>
                <a:gd name="connsiteX105" fmla="*/ 1106642 w 4801503"/>
                <a:gd name="connsiteY105" fmla="*/ 1599291 h 4421876"/>
                <a:gd name="connsiteX106" fmla="*/ 1116015 w 4801503"/>
                <a:gd name="connsiteY106" fmla="*/ 1597557 h 4421876"/>
                <a:gd name="connsiteX107" fmla="*/ 1820664 w 4801503"/>
                <a:gd name="connsiteY107" fmla="*/ 1294274 h 4421876"/>
                <a:gd name="connsiteX108" fmla="*/ 1820684 w 4801503"/>
                <a:gd name="connsiteY108" fmla="*/ 1294190 h 4421876"/>
                <a:gd name="connsiteX109" fmla="*/ 1988939 w 4801503"/>
                <a:gd name="connsiteY109" fmla="*/ 1250902 h 4421876"/>
                <a:gd name="connsiteX110" fmla="*/ 2169539 w 4801503"/>
                <a:gd name="connsiteY110" fmla="*/ 1217414 h 4421876"/>
                <a:gd name="connsiteX111" fmla="*/ 2385426 w 4801503"/>
                <a:gd name="connsiteY111" fmla="*/ 1195728 h 4421876"/>
                <a:gd name="connsiteX112" fmla="*/ 2602537 w 4801503"/>
                <a:gd name="connsiteY112" fmla="*/ 1195965 h 4421876"/>
                <a:gd name="connsiteX113" fmla="*/ 2641876 w 4801503"/>
                <a:gd name="connsiteY113" fmla="*/ 1198594 h 4421876"/>
                <a:gd name="connsiteX114" fmla="*/ 3257847 w 4801503"/>
                <a:gd name="connsiteY114" fmla="*/ 1270240 h 4421876"/>
                <a:gd name="connsiteX115" fmla="*/ 3254577 w 4801503"/>
                <a:gd name="connsiteY115" fmla="*/ 1269577 h 4421876"/>
                <a:gd name="connsiteX116" fmla="*/ 3252034 w 4801503"/>
                <a:gd name="connsiteY116" fmla="*/ 1240361 h 4421876"/>
                <a:gd name="connsiteX117" fmla="*/ 3241302 w 4801503"/>
                <a:gd name="connsiteY117" fmla="*/ 1198909 h 4421876"/>
                <a:gd name="connsiteX118" fmla="*/ 3022470 w 4801503"/>
                <a:gd name="connsiteY118" fmla="*/ 614107 h 4421876"/>
                <a:gd name="connsiteX119" fmla="*/ 2572675 w 4801503"/>
                <a:gd name="connsiteY119" fmla="*/ 105638 h 4421876"/>
                <a:gd name="connsiteX120" fmla="*/ 2560894 w 4801503"/>
                <a:gd name="connsiteY120" fmla="*/ 96386 h 4421876"/>
                <a:gd name="connsiteX121" fmla="*/ 2556153 w 4801503"/>
                <a:gd name="connsiteY121" fmla="*/ 82211 h 4421876"/>
                <a:gd name="connsiteX122" fmla="*/ 2565394 w 4801503"/>
                <a:gd name="connsiteY122" fmla="*/ 80688 h 4421876"/>
                <a:gd name="connsiteX123" fmla="*/ 2630671 w 4801503"/>
                <a:gd name="connsiteY123" fmla="*/ 47778 h 4421876"/>
                <a:gd name="connsiteX124" fmla="*/ 2728420 w 4801503"/>
                <a:gd name="connsiteY124" fmla="*/ 19567 h 4421876"/>
                <a:gd name="connsiteX125" fmla="*/ 2818345 w 4801503"/>
                <a:gd name="connsiteY125" fmla="*/ 2388 h 4421876"/>
                <a:gd name="connsiteX126" fmla="*/ 2818802 w 4801503"/>
                <a:gd name="connsiteY126" fmla="*/ 2388 h 4421876"/>
                <a:gd name="connsiteX127" fmla="*/ 2892426 w 4801503"/>
                <a:gd name="connsiteY127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70725 w 4801503"/>
                <a:gd name="connsiteY75" fmla="*/ 1798578 h 4421876"/>
                <a:gd name="connsiteX76" fmla="*/ 2579721 w 4801503"/>
                <a:gd name="connsiteY76" fmla="*/ 1805112 h 4421876"/>
                <a:gd name="connsiteX77" fmla="*/ 2574593 w 4801503"/>
                <a:gd name="connsiteY77" fmla="*/ 1814087 h 4421876"/>
                <a:gd name="connsiteX78" fmla="*/ 2568942 w 4801503"/>
                <a:gd name="connsiteY78" fmla="*/ 1809996 h 4421876"/>
                <a:gd name="connsiteX79" fmla="*/ 2320715 w 4801503"/>
                <a:gd name="connsiteY79" fmla="*/ 1850792 h 4421876"/>
                <a:gd name="connsiteX80" fmla="*/ 1804664 w 4801503"/>
                <a:gd name="connsiteY80" fmla="*/ 2005351 h 4421876"/>
                <a:gd name="connsiteX81" fmla="*/ 1751879 w 4801503"/>
                <a:gd name="connsiteY81" fmla="*/ 2024275 h 4421876"/>
                <a:gd name="connsiteX82" fmla="*/ 1748380 w 4801503"/>
                <a:gd name="connsiteY82" fmla="*/ 2007687 h 4421876"/>
                <a:gd name="connsiteX83" fmla="*/ 1063482 w 4801503"/>
                <a:gd name="connsiteY83" fmla="*/ 2429495 h 4421876"/>
                <a:gd name="connsiteX84" fmla="*/ 971360 w 4801503"/>
                <a:gd name="connsiteY84" fmla="*/ 2504015 h 4421876"/>
                <a:gd name="connsiteX85" fmla="*/ 887302 w 4801503"/>
                <a:gd name="connsiteY85" fmla="*/ 2576536 h 4421876"/>
                <a:gd name="connsiteX86" fmla="*/ 883098 w 4801503"/>
                <a:gd name="connsiteY86" fmla="*/ 2578019 h 4421876"/>
                <a:gd name="connsiteX87" fmla="*/ 882694 w 4801503"/>
                <a:gd name="connsiteY87" fmla="*/ 2580511 h 4421876"/>
                <a:gd name="connsiteX88" fmla="*/ 881511 w 4801503"/>
                <a:gd name="connsiteY88" fmla="*/ 2581531 h 4421876"/>
                <a:gd name="connsiteX89" fmla="*/ 466244 w 4801503"/>
                <a:gd name="connsiteY89" fmla="*/ 3087897 h 4421876"/>
                <a:gd name="connsiteX90" fmla="*/ 285439 w 4801503"/>
                <a:gd name="connsiteY90" fmla="*/ 3628119 h 4421876"/>
                <a:gd name="connsiteX91" fmla="*/ 270508 w 4801503"/>
                <a:gd name="connsiteY91" fmla="*/ 3656928 h 4421876"/>
                <a:gd name="connsiteX92" fmla="*/ 272982 w 4801503"/>
                <a:gd name="connsiteY92" fmla="*/ 3663559 h 4421876"/>
                <a:gd name="connsiteX93" fmla="*/ 268142 w 4801503"/>
                <a:gd name="connsiteY93" fmla="*/ 3658722 h 4421876"/>
                <a:gd name="connsiteX94" fmla="*/ 190003 w 4801503"/>
                <a:gd name="connsiteY94" fmla="*/ 3583200 h 4421876"/>
                <a:gd name="connsiteX95" fmla="*/ 126041 w 4801503"/>
                <a:gd name="connsiteY95" fmla="*/ 3521254 h 4421876"/>
                <a:gd name="connsiteX96" fmla="*/ 125398 w 4801503"/>
                <a:gd name="connsiteY96" fmla="*/ 3518140 h 4421876"/>
                <a:gd name="connsiteX97" fmla="*/ 103468 w 4801503"/>
                <a:gd name="connsiteY97" fmla="*/ 3491854 h 4421876"/>
                <a:gd name="connsiteX98" fmla="*/ 5251 w 4801503"/>
                <a:gd name="connsiteY98" fmla="*/ 3179792 h 4421876"/>
                <a:gd name="connsiteX99" fmla="*/ 5251 w 4801503"/>
                <a:gd name="connsiteY99" fmla="*/ 2992848 h 4421876"/>
                <a:gd name="connsiteX100" fmla="*/ 148028 w 4801503"/>
                <a:gd name="connsiteY100" fmla="*/ 2548096 h 4421876"/>
                <a:gd name="connsiteX101" fmla="*/ 364993 w 4801503"/>
                <a:gd name="connsiteY101" fmla="*/ 2225940 h 4421876"/>
                <a:gd name="connsiteX102" fmla="*/ 555596 w 4801503"/>
                <a:gd name="connsiteY102" fmla="*/ 2016706 h 4421876"/>
                <a:gd name="connsiteX103" fmla="*/ 1043419 w 4801503"/>
                <a:gd name="connsiteY103" fmla="*/ 1641558 h 4421876"/>
                <a:gd name="connsiteX104" fmla="*/ 1106642 w 4801503"/>
                <a:gd name="connsiteY104" fmla="*/ 1599291 h 4421876"/>
                <a:gd name="connsiteX105" fmla="*/ 1116015 w 4801503"/>
                <a:gd name="connsiteY105" fmla="*/ 1597557 h 4421876"/>
                <a:gd name="connsiteX106" fmla="*/ 1820664 w 4801503"/>
                <a:gd name="connsiteY106" fmla="*/ 1294274 h 4421876"/>
                <a:gd name="connsiteX107" fmla="*/ 1820684 w 4801503"/>
                <a:gd name="connsiteY107" fmla="*/ 1294190 h 4421876"/>
                <a:gd name="connsiteX108" fmla="*/ 1988939 w 4801503"/>
                <a:gd name="connsiteY108" fmla="*/ 1250902 h 4421876"/>
                <a:gd name="connsiteX109" fmla="*/ 2169539 w 4801503"/>
                <a:gd name="connsiteY109" fmla="*/ 1217414 h 4421876"/>
                <a:gd name="connsiteX110" fmla="*/ 2385426 w 4801503"/>
                <a:gd name="connsiteY110" fmla="*/ 1195728 h 4421876"/>
                <a:gd name="connsiteX111" fmla="*/ 2602537 w 4801503"/>
                <a:gd name="connsiteY111" fmla="*/ 1195965 h 4421876"/>
                <a:gd name="connsiteX112" fmla="*/ 2641876 w 4801503"/>
                <a:gd name="connsiteY112" fmla="*/ 1198594 h 4421876"/>
                <a:gd name="connsiteX113" fmla="*/ 3257847 w 4801503"/>
                <a:gd name="connsiteY113" fmla="*/ 1270240 h 4421876"/>
                <a:gd name="connsiteX114" fmla="*/ 3254577 w 4801503"/>
                <a:gd name="connsiteY114" fmla="*/ 1269577 h 4421876"/>
                <a:gd name="connsiteX115" fmla="*/ 3252034 w 4801503"/>
                <a:gd name="connsiteY115" fmla="*/ 1240361 h 4421876"/>
                <a:gd name="connsiteX116" fmla="*/ 3241302 w 4801503"/>
                <a:gd name="connsiteY116" fmla="*/ 1198909 h 4421876"/>
                <a:gd name="connsiteX117" fmla="*/ 3022470 w 4801503"/>
                <a:gd name="connsiteY117" fmla="*/ 614107 h 4421876"/>
                <a:gd name="connsiteX118" fmla="*/ 2572675 w 4801503"/>
                <a:gd name="connsiteY118" fmla="*/ 105638 h 4421876"/>
                <a:gd name="connsiteX119" fmla="*/ 2560894 w 4801503"/>
                <a:gd name="connsiteY119" fmla="*/ 96386 h 4421876"/>
                <a:gd name="connsiteX120" fmla="*/ 2556153 w 4801503"/>
                <a:gd name="connsiteY120" fmla="*/ 82211 h 4421876"/>
                <a:gd name="connsiteX121" fmla="*/ 2565394 w 4801503"/>
                <a:gd name="connsiteY121" fmla="*/ 80688 h 4421876"/>
                <a:gd name="connsiteX122" fmla="*/ 2630671 w 4801503"/>
                <a:gd name="connsiteY122" fmla="*/ 47778 h 4421876"/>
                <a:gd name="connsiteX123" fmla="*/ 2728420 w 4801503"/>
                <a:gd name="connsiteY123" fmla="*/ 19567 h 4421876"/>
                <a:gd name="connsiteX124" fmla="*/ 2818345 w 4801503"/>
                <a:gd name="connsiteY124" fmla="*/ 2388 h 4421876"/>
                <a:gd name="connsiteX125" fmla="*/ 2818802 w 4801503"/>
                <a:gd name="connsiteY125" fmla="*/ 2388 h 4421876"/>
                <a:gd name="connsiteX126" fmla="*/ 2892426 w 4801503"/>
                <a:gd name="connsiteY126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70725 w 4801503"/>
                <a:gd name="connsiteY75" fmla="*/ 1798578 h 4421876"/>
                <a:gd name="connsiteX76" fmla="*/ 2579721 w 4801503"/>
                <a:gd name="connsiteY76" fmla="*/ 1805112 h 4421876"/>
                <a:gd name="connsiteX77" fmla="*/ 2574593 w 4801503"/>
                <a:gd name="connsiteY77" fmla="*/ 1814087 h 4421876"/>
                <a:gd name="connsiteX78" fmla="*/ 2320715 w 4801503"/>
                <a:gd name="connsiteY78" fmla="*/ 1850792 h 4421876"/>
                <a:gd name="connsiteX79" fmla="*/ 1804664 w 4801503"/>
                <a:gd name="connsiteY79" fmla="*/ 2005351 h 4421876"/>
                <a:gd name="connsiteX80" fmla="*/ 1751879 w 4801503"/>
                <a:gd name="connsiteY80" fmla="*/ 2024275 h 4421876"/>
                <a:gd name="connsiteX81" fmla="*/ 1748380 w 4801503"/>
                <a:gd name="connsiteY81" fmla="*/ 2007687 h 4421876"/>
                <a:gd name="connsiteX82" fmla="*/ 1063482 w 4801503"/>
                <a:gd name="connsiteY82" fmla="*/ 2429495 h 4421876"/>
                <a:gd name="connsiteX83" fmla="*/ 971360 w 4801503"/>
                <a:gd name="connsiteY83" fmla="*/ 2504015 h 4421876"/>
                <a:gd name="connsiteX84" fmla="*/ 887302 w 4801503"/>
                <a:gd name="connsiteY84" fmla="*/ 2576536 h 4421876"/>
                <a:gd name="connsiteX85" fmla="*/ 883098 w 4801503"/>
                <a:gd name="connsiteY85" fmla="*/ 2578019 h 4421876"/>
                <a:gd name="connsiteX86" fmla="*/ 882694 w 4801503"/>
                <a:gd name="connsiteY86" fmla="*/ 2580511 h 4421876"/>
                <a:gd name="connsiteX87" fmla="*/ 881511 w 4801503"/>
                <a:gd name="connsiteY87" fmla="*/ 2581531 h 4421876"/>
                <a:gd name="connsiteX88" fmla="*/ 466244 w 4801503"/>
                <a:gd name="connsiteY88" fmla="*/ 3087897 h 4421876"/>
                <a:gd name="connsiteX89" fmla="*/ 285439 w 4801503"/>
                <a:gd name="connsiteY89" fmla="*/ 3628119 h 4421876"/>
                <a:gd name="connsiteX90" fmla="*/ 270508 w 4801503"/>
                <a:gd name="connsiteY90" fmla="*/ 3656928 h 4421876"/>
                <a:gd name="connsiteX91" fmla="*/ 272982 w 4801503"/>
                <a:gd name="connsiteY91" fmla="*/ 3663559 h 4421876"/>
                <a:gd name="connsiteX92" fmla="*/ 268142 w 4801503"/>
                <a:gd name="connsiteY92" fmla="*/ 3658722 h 4421876"/>
                <a:gd name="connsiteX93" fmla="*/ 190003 w 4801503"/>
                <a:gd name="connsiteY93" fmla="*/ 3583200 h 4421876"/>
                <a:gd name="connsiteX94" fmla="*/ 126041 w 4801503"/>
                <a:gd name="connsiteY94" fmla="*/ 3521254 h 4421876"/>
                <a:gd name="connsiteX95" fmla="*/ 125398 w 4801503"/>
                <a:gd name="connsiteY95" fmla="*/ 3518140 h 4421876"/>
                <a:gd name="connsiteX96" fmla="*/ 103468 w 4801503"/>
                <a:gd name="connsiteY96" fmla="*/ 3491854 h 4421876"/>
                <a:gd name="connsiteX97" fmla="*/ 5251 w 4801503"/>
                <a:gd name="connsiteY97" fmla="*/ 3179792 h 4421876"/>
                <a:gd name="connsiteX98" fmla="*/ 5251 w 4801503"/>
                <a:gd name="connsiteY98" fmla="*/ 2992848 h 4421876"/>
                <a:gd name="connsiteX99" fmla="*/ 148028 w 4801503"/>
                <a:gd name="connsiteY99" fmla="*/ 2548096 h 4421876"/>
                <a:gd name="connsiteX100" fmla="*/ 364993 w 4801503"/>
                <a:gd name="connsiteY100" fmla="*/ 2225940 h 4421876"/>
                <a:gd name="connsiteX101" fmla="*/ 555596 w 4801503"/>
                <a:gd name="connsiteY101" fmla="*/ 2016706 h 4421876"/>
                <a:gd name="connsiteX102" fmla="*/ 1043419 w 4801503"/>
                <a:gd name="connsiteY102" fmla="*/ 1641558 h 4421876"/>
                <a:gd name="connsiteX103" fmla="*/ 1106642 w 4801503"/>
                <a:gd name="connsiteY103" fmla="*/ 1599291 h 4421876"/>
                <a:gd name="connsiteX104" fmla="*/ 1116015 w 4801503"/>
                <a:gd name="connsiteY104" fmla="*/ 1597557 h 4421876"/>
                <a:gd name="connsiteX105" fmla="*/ 1820664 w 4801503"/>
                <a:gd name="connsiteY105" fmla="*/ 1294274 h 4421876"/>
                <a:gd name="connsiteX106" fmla="*/ 1820684 w 4801503"/>
                <a:gd name="connsiteY106" fmla="*/ 1294190 h 4421876"/>
                <a:gd name="connsiteX107" fmla="*/ 1988939 w 4801503"/>
                <a:gd name="connsiteY107" fmla="*/ 1250902 h 4421876"/>
                <a:gd name="connsiteX108" fmla="*/ 2169539 w 4801503"/>
                <a:gd name="connsiteY108" fmla="*/ 1217414 h 4421876"/>
                <a:gd name="connsiteX109" fmla="*/ 2385426 w 4801503"/>
                <a:gd name="connsiteY109" fmla="*/ 1195728 h 4421876"/>
                <a:gd name="connsiteX110" fmla="*/ 2602537 w 4801503"/>
                <a:gd name="connsiteY110" fmla="*/ 1195965 h 4421876"/>
                <a:gd name="connsiteX111" fmla="*/ 2641876 w 4801503"/>
                <a:gd name="connsiteY111" fmla="*/ 1198594 h 4421876"/>
                <a:gd name="connsiteX112" fmla="*/ 3257847 w 4801503"/>
                <a:gd name="connsiteY112" fmla="*/ 1270240 h 4421876"/>
                <a:gd name="connsiteX113" fmla="*/ 3254577 w 4801503"/>
                <a:gd name="connsiteY113" fmla="*/ 1269577 h 4421876"/>
                <a:gd name="connsiteX114" fmla="*/ 3252034 w 4801503"/>
                <a:gd name="connsiteY114" fmla="*/ 1240361 h 4421876"/>
                <a:gd name="connsiteX115" fmla="*/ 3241302 w 4801503"/>
                <a:gd name="connsiteY115" fmla="*/ 1198909 h 4421876"/>
                <a:gd name="connsiteX116" fmla="*/ 3022470 w 4801503"/>
                <a:gd name="connsiteY116" fmla="*/ 614107 h 4421876"/>
                <a:gd name="connsiteX117" fmla="*/ 2572675 w 4801503"/>
                <a:gd name="connsiteY117" fmla="*/ 105638 h 4421876"/>
                <a:gd name="connsiteX118" fmla="*/ 2560894 w 4801503"/>
                <a:gd name="connsiteY118" fmla="*/ 96386 h 4421876"/>
                <a:gd name="connsiteX119" fmla="*/ 2556153 w 4801503"/>
                <a:gd name="connsiteY119" fmla="*/ 82211 h 4421876"/>
                <a:gd name="connsiteX120" fmla="*/ 2565394 w 4801503"/>
                <a:gd name="connsiteY120" fmla="*/ 80688 h 4421876"/>
                <a:gd name="connsiteX121" fmla="*/ 2630671 w 4801503"/>
                <a:gd name="connsiteY121" fmla="*/ 47778 h 4421876"/>
                <a:gd name="connsiteX122" fmla="*/ 2728420 w 4801503"/>
                <a:gd name="connsiteY122" fmla="*/ 19567 h 4421876"/>
                <a:gd name="connsiteX123" fmla="*/ 2818345 w 4801503"/>
                <a:gd name="connsiteY123" fmla="*/ 2388 h 4421876"/>
                <a:gd name="connsiteX124" fmla="*/ 2818802 w 4801503"/>
                <a:gd name="connsiteY124" fmla="*/ 2388 h 4421876"/>
                <a:gd name="connsiteX125" fmla="*/ 2892426 w 4801503"/>
                <a:gd name="connsiteY125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70725 w 4801503"/>
                <a:gd name="connsiteY75" fmla="*/ 1798578 h 4421876"/>
                <a:gd name="connsiteX76" fmla="*/ 2579721 w 4801503"/>
                <a:gd name="connsiteY76" fmla="*/ 1805112 h 4421876"/>
                <a:gd name="connsiteX77" fmla="*/ 2320715 w 4801503"/>
                <a:gd name="connsiteY77" fmla="*/ 1850792 h 4421876"/>
                <a:gd name="connsiteX78" fmla="*/ 1804664 w 4801503"/>
                <a:gd name="connsiteY78" fmla="*/ 2005351 h 4421876"/>
                <a:gd name="connsiteX79" fmla="*/ 1751879 w 4801503"/>
                <a:gd name="connsiteY79" fmla="*/ 2024275 h 4421876"/>
                <a:gd name="connsiteX80" fmla="*/ 1748380 w 4801503"/>
                <a:gd name="connsiteY80" fmla="*/ 2007687 h 4421876"/>
                <a:gd name="connsiteX81" fmla="*/ 1063482 w 4801503"/>
                <a:gd name="connsiteY81" fmla="*/ 2429495 h 4421876"/>
                <a:gd name="connsiteX82" fmla="*/ 971360 w 4801503"/>
                <a:gd name="connsiteY82" fmla="*/ 2504015 h 4421876"/>
                <a:gd name="connsiteX83" fmla="*/ 887302 w 4801503"/>
                <a:gd name="connsiteY83" fmla="*/ 2576536 h 4421876"/>
                <a:gd name="connsiteX84" fmla="*/ 883098 w 4801503"/>
                <a:gd name="connsiteY84" fmla="*/ 2578019 h 4421876"/>
                <a:gd name="connsiteX85" fmla="*/ 882694 w 4801503"/>
                <a:gd name="connsiteY85" fmla="*/ 2580511 h 4421876"/>
                <a:gd name="connsiteX86" fmla="*/ 881511 w 4801503"/>
                <a:gd name="connsiteY86" fmla="*/ 2581531 h 4421876"/>
                <a:gd name="connsiteX87" fmla="*/ 466244 w 4801503"/>
                <a:gd name="connsiteY87" fmla="*/ 3087897 h 4421876"/>
                <a:gd name="connsiteX88" fmla="*/ 285439 w 4801503"/>
                <a:gd name="connsiteY88" fmla="*/ 3628119 h 4421876"/>
                <a:gd name="connsiteX89" fmla="*/ 270508 w 4801503"/>
                <a:gd name="connsiteY89" fmla="*/ 3656928 h 4421876"/>
                <a:gd name="connsiteX90" fmla="*/ 272982 w 4801503"/>
                <a:gd name="connsiteY90" fmla="*/ 3663559 h 4421876"/>
                <a:gd name="connsiteX91" fmla="*/ 268142 w 4801503"/>
                <a:gd name="connsiteY91" fmla="*/ 3658722 h 4421876"/>
                <a:gd name="connsiteX92" fmla="*/ 190003 w 4801503"/>
                <a:gd name="connsiteY92" fmla="*/ 3583200 h 4421876"/>
                <a:gd name="connsiteX93" fmla="*/ 126041 w 4801503"/>
                <a:gd name="connsiteY93" fmla="*/ 3521254 h 4421876"/>
                <a:gd name="connsiteX94" fmla="*/ 125398 w 4801503"/>
                <a:gd name="connsiteY94" fmla="*/ 3518140 h 4421876"/>
                <a:gd name="connsiteX95" fmla="*/ 103468 w 4801503"/>
                <a:gd name="connsiteY95" fmla="*/ 3491854 h 4421876"/>
                <a:gd name="connsiteX96" fmla="*/ 5251 w 4801503"/>
                <a:gd name="connsiteY96" fmla="*/ 3179792 h 4421876"/>
                <a:gd name="connsiteX97" fmla="*/ 5251 w 4801503"/>
                <a:gd name="connsiteY97" fmla="*/ 2992848 h 4421876"/>
                <a:gd name="connsiteX98" fmla="*/ 148028 w 4801503"/>
                <a:gd name="connsiteY98" fmla="*/ 2548096 h 4421876"/>
                <a:gd name="connsiteX99" fmla="*/ 364993 w 4801503"/>
                <a:gd name="connsiteY99" fmla="*/ 2225940 h 4421876"/>
                <a:gd name="connsiteX100" fmla="*/ 555596 w 4801503"/>
                <a:gd name="connsiteY100" fmla="*/ 2016706 h 4421876"/>
                <a:gd name="connsiteX101" fmla="*/ 1043419 w 4801503"/>
                <a:gd name="connsiteY101" fmla="*/ 1641558 h 4421876"/>
                <a:gd name="connsiteX102" fmla="*/ 1106642 w 4801503"/>
                <a:gd name="connsiteY102" fmla="*/ 1599291 h 4421876"/>
                <a:gd name="connsiteX103" fmla="*/ 1116015 w 4801503"/>
                <a:gd name="connsiteY103" fmla="*/ 1597557 h 4421876"/>
                <a:gd name="connsiteX104" fmla="*/ 1820664 w 4801503"/>
                <a:gd name="connsiteY104" fmla="*/ 1294274 h 4421876"/>
                <a:gd name="connsiteX105" fmla="*/ 1820684 w 4801503"/>
                <a:gd name="connsiteY105" fmla="*/ 1294190 h 4421876"/>
                <a:gd name="connsiteX106" fmla="*/ 1988939 w 4801503"/>
                <a:gd name="connsiteY106" fmla="*/ 1250902 h 4421876"/>
                <a:gd name="connsiteX107" fmla="*/ 2169539 w 4801503"/>
                <a:gd name="connsiteY107" fmla="*/ 1217414 h 4421876"/>
                <a:gd name="connsiteX108" fmla="*/ 2385426 w 4801503"/>
                <a:gd name="connsiteY108" fmla="*/ 1195728 h 4421876"/>
                <a:gd name="connsiteX109" fmla="*/ 2602537 w 4801503"/>
                <a:gd name="connsiteY109" fmla="*/ 1195965 h 4421876"/>
                <a:gd name="connsiteX110" fmla="*/ 2641876 w 4801503"/>
                <a:gd name="connsiteY110" fmla="*/ 1198594 h 4421876"/>
                <a:gd name="connsiteX111" fmla="*/ 3257847 w 4801503"/>
                <a:gd name="connsiteY111" fmla="*/ 1270240 h 4421876"/>
                <a:gd name="connsiteX112" fmla="*/ 3254577 w 4801503"/>
                <a:gd name="connsiteY112" fmla="*/ 1269577 h 4421876"/>
                <a:gd name="connsiteX113" fmla="*/ 3252034 w 4801503"/>
                <a:gd name="connsiteY113" fmla="*/ 1240361 h 4421876"/>
                <a:gd name="connsiteX114" fmla="*/ 3241302 w 4801503"/>
                <a:gd name="connsiteY114" fmla="*/ 1198909 h 4421876"/>
                <a:gd name="connsiteX115" fmla="*/ 3022470 w 4801503"/>
                <a:gd name="connsiteY115" fmla="*/ 614107 h 4421876"/>
                <a:gd name="connsiteX116" fmla="*/ 2572675 w 4801503"/>
                <a:gd name="connsiteY116" fmla="*/ 105638 h 4421876"/>
                <a:gd name="connsiteX117" fmla="*/ 2560894 w 4801503"/>
                <a:gd name="connsiteY117" fmla="*/ 96386 h 4421876"/>
                <a:gd name="connsiteX118" fmla="*/ 2556153 w 4801503"/>
                <a:gd name="connsiteY118" fmla="*/ 82211 h 4421876"/>
                <a:gd name="connsiteX119" fmla="*/ 2565394 w 4801503"/>
                <a:gd name="connsiteY119" fmla="*/ 80688 h 4421876"/>
                <a:gd name="connsiteX120" fmla="*/ 2630671 w 4801503"/>
                <a:gd name="connsiteY120" fmla="*/ 47778 h 4421876"/>
                <a:gd name="connsiteX121" fmla="*/ 2728420 w 4801503"/>
                <a:gd name="connsiteY121" fmla="*/ 19567 h 4421876"/>
                <a:gd name="connsiteX122" fmla="*/ 2818345 w 4801503"/>
                <a:gd name="connsiteY122" fmla="*/ 2388 h 4421876"/>
                <a:gd name="connsiteX123" fmla="*/ 2818802 w 4801503"/>
                <a:gd name="connsiteY123" fmla="*/ 2388 h 4421876"/>
                <a:gd name="connsiteX124" fmla="*/ 2892426 w 4801503"/>
                <a:gd name="connsiteY124" fmla="*/ 450 h 4421876"/>
                <a:gd name="connsiteX0" fmla="*/ 2575370 w 4801503"/>
                <a:gd name="connsiteY0" fmla="*/ 4209403 h 4421876"/>
                <a:gd name="connsiteX1" fmla="*/ 2571194 w 4801503"/>
                <a:gd name="connsiteY1" fmla="*/ 4209522 h 4421876"/>
                <a:gd name="connsiteX2" fmla="*/ 2574853 w 4801503"/>
                <a:gd name="connsiteY2" fmla="*/ 4209736 h 4421876"/>
                <a:gd name="connsiteX3" fmla="*/ 2575370 w 4801503"/>
                <a:gd name="connsiteY3" fmla="*/ 4209403 h 4421876"/>
                <a:gd name="connsiteX4" fmla="*/ 1846673 w 4801503"/>
                <a:gd name="connsiteY4" fmla="*/ 3771200 h 4421876"/>
                <a:gd name="connsiteX5" fmla="*/ 1844306 w 4801503"/>
                <a:gd name="connsiteY5" fmla="*/ 3773543 h 4421876"/>
                <a:gd name="connsiteX6" fmla="*/ 1845552 w 4801503"/>
                <a:gd name="connsiteY6" fmla="*/ 3771296 h 4421876"/>
                <a:gd name="connsiteX7" fmla="*/ 1846673 w 4801503"/>
                <a:gd name="connsiteY7" fmla="*/ 3771200 h 4421876"/>
                <a:gd name="connsiteX8" fmla="*/ 4785281 w 4801503"/>
                <a:gd name="connsiteY8" fmla="*/ 3717141 h 4421876"/>
                <a:gd name="connsiteX9" fmla="*/ 4781119 w 4801503"/>
                <a:gd name="connsiteY9" fmla="*/ 3728655 h 4421876"/>
                <a:gd name="connsiteX10" fmla="*/ 4780741 w 4801503"/>
                <a:gd name="connsiteY10" fmla="*/ 3727560 h 4421876"/>
                <a:gd name="connsiteX11" fmla="*/ 4783602 w 4801503"/>
                <a:gd name="connsiteY11" fmla="*/ 3720277 h 4421876"/>
                <a:gd name="connsiteX12" fmla="*/ 4785281 w 4801503"/>
                <a:gd name="connsiteY12" fmla="*/ 3717141 h 4421876"/>
                <a:gd name="connsiteX13" fmla="*/ 272982 w 4801503"/>
                <a:gd name="connsiteY13" fmla="*/ 3663559 h 4421876"/>
                <a:gd name="connsiteX14" fmla="*/ 273767 w 4801503"/>
                <a:gd name="connsiteY14" fmla="*/ 3664343 h 4421876"/>
                <a:gd name="connsiteX15" fmla="*/ 273276 w 4801503"/>
                <a:gd name="connsiteY15" fmla="*/ 3664346 h 4421876"/>
                <a:gd name="connsiteX16" fmla="*/ 272982 w 4801503"/>
                <a:gd name="connsiteY16" fmla="*/ 3663559 h 4421876"/>
                <a:gd name="connsiteX17" fmla="*/ 2892426 w 4801503"/>
                <a:gd name="connsiteY17" fmla="*/ 450 h 4421876"/>
                <a:gd name="connsiteX18" fmla="*/ 3104590 w 4801503"/>
                <a:gd name="connsiteY18" fmla="*/ 48651 h 4421876"/>
                <a:gd name="connsiteX19" fmla="*/ 3478331 w 4801503"/>
                <a:gd name="connsiteY19" fmla="*/ 332956 h 4421876"/>
                <a:gd name="connsiteX20" fmla="*/ 3793980 w 4801503"/>
                <a:gd name="connsiteY20" fmla="*/ 893155 h 4421876"/>
                <a:gd name="connsiteX21" fmla="*/ 3909462 w 4801503"/>
                <a:gd name="connsiteY21" fmla="*/ 1300266 h 4421876"/>
                <a:gd name="connsiteX22" fmla="*/ 3943942 w 4801503"/>
                <a:gd name="connsiteY22" fmla="*/ 1485619 h 4421876"/>
                <a:gd name="connsiteX23" fmla="*/ 3944345 w 4801503"/>
                <a:gd name="connsiteY23" fmla="*/ 1535301 h 4421876"/>
                <a:gd name="connsiteX24" fmla="*/ 3955188 w 4801503"/>
                <a:gd name="connsiteY24" fmla="*/ 2335498 h 4421876"/>
                <a:gd name="connsiteX25" fmla="*/ 3908995 w 4801503"/>
                <a:gd name="connsiteY25" fmla="*/ 2669430 h 4421876"/>
                <a:gd name="connsiteX26" fmla="*/ 3792814 w 4801503"/>
                <a:gd name="connsiteY26" fmla="*/ 3076542 h 4421876"/>
                <a:gd name="connsiteX27" fmla="*/ 3503993 w 4801503"/>
                <a:gd name="connsiteY27" fmla="*/ 3607090 h 4421876"/>
                <a:gd name="connsiteX28" fmla="*/ 3412541 w 4801503"/>
                <a:gd name="connsiteY28" fmla="*/ 3714546 h 4421876"/>
                <a:gd name="connsiteX29" fmla="*/ 3439837 w 4801503"/>
                <a:gd name="connsiteY29" fmla="*/ 3724219 h 4421876"/>
                <a:gd name="connsiteX30" fmla="*/ 3660302 w 4801503"/>
                <a:gd name="connsiteY30" fmla="*/ 3745247 h 4421876"/>
                <a:gd name="connsiteX31" fmla="*/ 3932092 w 4801503"/>
                <a:gd name="connsiteY31" fmla="*/ 3750925 h 4421876"/>
                <a:gd name="connsiteX32" fmla="*/ 4257540 w 4801503"/>
                <a:gd name="connsiteY32" fmla="*/ 3716438 h 4421876"/>
                <a:gd name="connsiteX33" fmla="*/ 4746762 w 4801503"/>
                <a:gd name="connsiteY33" fmla="*/ 3501107 h 4421876"/>
                <a:gd name="connsiteX34" fmla="*/ 4793654 w 4801503"/>
                <a:gd name="connsiteY34" fmla="*/ 3474821 h 4421876"/>
                <a:gd name="connsiteX35" fmla="*/ 4800285 w 4801503"/>
                <a:gd name="connsiteY35" fmla="*/ 3522537 h 4421876"/>
                <a:gd name="connsiteX36" fmla="*/ 4780764 w 4801503"/>
                <a:gd name="connsiteY36" fmla="*/ 3717361 h 4421876"/>
                <a:gd name="connsiteX37" fmla="*/ 4780307 w 4801503"/>
                <a:gd name="connsiteY37" fmla="*/ 3726303 h 4421876"/>
                <a:gd name="connsiteX38" fmla="*/ 4780741 w 4801503"/>
                <a:gd name="connsiteY38" fmla="*/ 3727560 h 4421876"/>
                <a:gd name="connsiteX39" fmla="*/ 4779657 w 4801503"/>
                <a:gd name="connsiteY39" fmla="*/ 3730317 h 4421876"/>
                <a:gd name="connsiteX40" fmla="*/ 4696370 w 4801503"/>
                <a:gd name="connsiteY40" fmla="*/ 3945228 h 4421876"/>
                <a:gd name="connsiteX41" fmla="*/ 4273871 w 4801503"/>
                <a:gd name="connsiteY41" fmla="*/ 4293250 h 4421876"/>
                <a:gd name="connsiteX42" fmla="*/ 3845772 w 4801503"/>
                <a:gd name="connsiteY42" fmla="*/ 4406173 h 4421876"/>
                <a:gd name="connsiteX43" fmla="*/ 3436571 w 4801503"/>
                <a:gd name="connsiteY43" fmla="*/ 4416477 h 4421876"/>
                <a:gd name="connsiteX44" fmla="*/ 2611635 w 4801503"/>
                <a:gd name="connsiteY44" fmla="*/ 4235211 h 4421876"/>
                <a:gd name="connsiteX45" fmla="*/ 2407099 w 4801503"/>
                <a:gd name="connsiteY45" fmla="*/ 4166673 h 4421876"/>
                <a:gd name="connsiteX46" fmla="*/ 1875616 w 4801503"/>
                <a:gd name="connsiteY46" fmla="*/ 3768727 h 4421876"/>
                <a:gd name="connsiteX47" fmla="*/ 1846673 w 4801503"/>
                <a:gd name="connsiteY47" fmla="*/ 3771200 h 4421876"/>
                <a:gd name="connsiteX48" fmla="*/ 1847824 w 4801503"/>
                <a:gd name="connsiteY48" fmla="*/ 3770061 h 4421876"/>
                <a:gd name="connsiteX49" fmla="*/ 1655588 w 4801503"/>
                <a:gd name="connsiteY49" fmla="*/ 3559776 h 4421876"/>
                <a:gd name="connsiteX50" fmla="*/ 1403161 w 4801503"/>
                <a:gd name="connsiteY50" fmla="*/ 3219956 h 4421876"/>
                <a:gd name="connsiteX51" fmla="*/ 1279514 w 4801503"/>
                <a:gd name="connsiteY51" fmla="*/ 3000419 h 4421876"/>
                <a:gd name="connsiteX52" fmla="*/ 1289499 w 4801503"/>
                <a:gd name="connsiteY52" fmla="*/ 2808928 h 4421876"/>
                <a:gd name="connsiteX53" fmla="*/ 1806735 w 4801503"/>
                <a:gd name="connsiteY53" fmla="*/ 2568782 h 4421876"/>
                <a:gd name="connsiteX54" fmla="*/ 1862245 w 4801503"/>
                <a:gd name="connsiteY54" fmla="*/ 2748122 h 4421876"/>
                <a:gd name="connsiteX55" fmla="*/ 1864747 w 4801503"/>
                <a:gd name="connsiteY55" fmla="*/ 2745513 h 4421876"/>
                <a:gd name="connsiteX56" fmla="*/ 1873246 w 4801503"/>
                <a:gd name="connsiteY56" fmla="*/ 2748455 h 4421876"/>
                <a:gd name="connsiteX57" fmla="*/ 1891683 w 4801503"/>
                <a:gd name="connsiteY57" fmla="*/ 2783615 h 4421876"/>
                <a:gd name="connsiteX58" fmla="*/ 2074121 w 4801503"/>
                <a:gd name="connsiteY58" fmla="*/ 3079065 h 4421876"/>
                <a:gd name="connsiteX59" fmla="*/ 2515984 w 4801503"/>
                <a:gd name="connsiteY59" fmla="*/ 3463676 h 4421876"/>
                <a:gd name="connsiteX60" fmla="*/ 2569876 w 4801503"/>
                <a:gd name="connsiteY60" fmla="*/ 3432896 h 4421876"/>
                <a:gd name="connsiteX61" fmla="*/ 2513773 w 4801503"/>
                <a:gd name="connsiteY61" fmla="*/ 3465471 h 4421876"/>
                <a:gd name="connsiteX62" fmla="*/ 2748844 w 4801503"/>
                <a:gd name="connsiteY62" fmla="*/ 3630964 h 4421876"/>
                <a:gd name="connsiteX63" fmla="*/ 2788259 w 4801503"/>
                <a:gd name="connsiteY63" fmla="*/ 3680060 h 4421876"/>
                <a:gd name="connsiteX64" fmla="*/ 3062880 w 4801503"/>
                <a:gd name="connsiteY64" fmla="*/ 3307691 h 4421876"/>
                <a:gd name="connsiteX65" fmla="*/ 3119696 w 4801503"/>
                <a:gd name="connsiteY65" fmla="*/ 3157069 h 4421876"/>
                <a:gd name="connsiteX66" fmla="*/ 3122087 w 4801503"/>
                <a:gd name="connsiteY66" fmla="*/ 3155188 h 4421876"/>
                <a:gd name="connsiteX67" fmla="*/ 3130253 w 4801503"/>
                <a:gd name="connsiteY67" fmla="*/ 3116075 h 4421876"/>
                <a:gd name="connsiteX68" fmla="*/ 3251100 w 4801503"/>
                <a:gd name="connsiteY68" fmla="*/ 2721371 h 4421876"/>
                <a:gd name="connsiteX69" fmla="*/ 3327155 w 4801503"/>
                <a:gd name="connsiteY69" fmla="*/ 2092199 h 4421876"/>
                <a:gd name="connsiteX70" fmla="*/ 3338586 w 4801503"/>
                <a:gd name="connsiteY70" fmla="*/ 2022384 h 4421876"/>
                <a:gd name="connsiteX71" fmla="*/ 3335850 w 4801503"/>
                <a:gd name="connsiteY71" fmla="*/ 2020938 h 4421876"/>
                <a:gd name="connsiteX72" fmla="*/ 3344248 w 4801503"/>
                <a:gd name="connsiteY72" fmla="*/ 2011840 h 4421876"/>
                <a:gd name="connsiteX73" fmla="*/ 3338190 w 4801503"/>
                <a:gd name="connsiteY73" fmla="*/ 1959840 h 4421876"/>
                <a:gd name="connsiteX74" fmla="*/ 2784636 w 4801503"/>
                <a:gd name="connsiteY74" fmla="*/ 1795959 h 4421876"/>
                <a:gd name="connsiteX75" fmla="*/ 2570725 w 4801503"/>
                <a:gd name="connsiteY75" fmla="*/ 1798578 h 4421876"/>
                <a:gd name="connsiteX76" fmla="*/ 2320715 w 4801503"/>
                <a:gd name="connsiteY76" fmla="*/ 1850792 h 4421876"/>
                <a:gd name="connsiteX77" fmla="*/ 1804664 w 4801503"/>
                <a:gd name="connsiteY77" fmla="*/ 2005351 h 4421876"/>
                <a:gd name="connsiteX78" fmla="*/ 1751879 w 4801503"/>
                <a:gd name="connsiteY78" fmla="*/ 2024275 h 4421876"/>
                <a:gd name="connsiteX79" fmla="*/ 1748380 w 4801503"/>
                <a:gd name="connsiteY79" fmla="*/ 2007687 h 4421876"/>
                <a:gd name="connsiteX80" fmla="*/ 1063482 w 4801503"/>
                <a:gd name="connsiteY80" fmla="*/ 2429495 h 4421876"/>
                <a:gd name="connsiteX81" fmla="*/ 971360 w 4801503"/>
                <a:gd name="connsiteY81" fmla="*/ 2504015 h 4421876"/>
                <a:gd name="connsiteX82" fmla="*/ 887302 w 4801503"/>
                <a:gd name="connsiteY82" fmla="*/ 2576536 h 4421876"/>
                <a:gd name="connsiteX83" fmla="*/ 883098 w 4801503"/>
                <a:gd name="connsiteY83" fmla="*/ 2578019 h 4421876"/>
                <a:gd name="connsiteX84" fmla="*/ 882694 w 4801503"/>
                <a:gd name="connsiteY84" fmla="*/ 2580511 h 4421876"/>
                <a:gd name="connsiteX85" fmla="*/ 881511 w 4801503"/>
                <a:gd name="connsiteY85" fmla="*/ 2581531 h 4421876"/>
                <a:gd name="connsiteX86" fmla="*/ 466244 w 4801503"/>
                <a:gd name="connsiteY86" fmla="*/ 3087897 h 4421876"/>
                <a:gd name="connsiteX87" fmla="*/ 285439 w 4801503"/>
                <a:gd name="connsiteY87" fmla="*/ 3628119 h 4421876"/>
                <a:gd name="connsiteX88" fmla="*/ 270508 w 4801503"/>
                <a:gd name="connsiteY88" fmla="*/ 3656928 h 4421876"/>
                <a:gd name="connsiteX89" fmla="*/ 272982 w 4801503"/>
                <a:gd name="connsiteY89" fmla="*/ 3663559 h 4421876"/>
                <a:gd name="connsiteX90" fmla="*/ 268142 w 4801503"/>
                <a:gd name="connsiteY90" fmla="*/ 3658722 h 4421876"/>
                <a:gd name="connsiteX91" fmla="*/ 190003 w 4801503"/>
                <a:gd name="connsiteY91" fmla="*/ 3583200 h 4421876"/>
                <a:gd name="connsiteX92" fmla="*/ 126041 w 4801503"/>
                <a:gd name="connsiteY92" fmla="*/ 3521254 h 4421876"/>
                <a:gd name="connsiteX93" fmla="*/ 125398 w 4801503"/>
                <a:gd name="connsiteY93" fmla="*/ 3518140 h 4421876"/>
                <a:gd name="connsiteX94" fmla="*/ 103468 w 4801503"/>
                <a:gd name="connsiteY94" fmla="*/ 3491854 h 4421876"/>
                <a:gd name="connsiteX95" fmla="*/ 5251 w 4801503"/>
                <a:gd name="connsiteY95" fmla="*/ 3179792 h 4421876"/>
                <a:gd name="connsiteX96" fmla="*/ 5251 w 4801503"/>
                <a:gd name="connsiteY96" fmla="*/ 2992848 h 4421876"/>
                <a:gd name="connsiteX97" fmla="*/ 148028 w 4801503"/>
                <a:gd name="connsiteY97" fmla="*/ 2548096 h 4421876"/>
                <a:gd name="connsiteX98" fmla="*/ 364993 w 4801503"/>
                <a:gd name="connsiteY98" fmla="*/ 2225940 h 4421876"/>
                <a:gd name="connsiteX99" fmla="*/ 555596 w 4801503"/>
                <a:gd name="connsiteY99" fmla="*/ 2016706 h 4421876"/>
                <a:gd name="connsiteX100" fmla="*/ 1043419 w 4801503"/>
                <a:gd name="connsiteY100" fmla="*/ 1641558 h 4421876"/>
                <a:gd name="connsiteX101" fmla="*/ 1106642 w 4801503"/>
                <a:gd name="connsiteY101" fmla="*/ 1599291 h 4421876"/>
                <a:gd name="connsiteX102" fmla="*/ 1116015 w 4801503"/>
                <a:gd name="connsiteY102" fmla="*/ 1597557 h 4421876"/>
                <a:gd name="connsiteX103" fmla="*/ 1820664 w 4801503"/>
                <a:gd name="connsiteY103" fmla="*/ 1294274 h 4421876"/>
                <a:gd name="connsiteX104" fmla="*/ 1820684 w 4801503"/>
                <a:gd name="connsiteY104" fmla="*/ 1294190 h 4421876"/>
                <a:gd name="connsiteX105" fmla="*/ 1988939 w 4801503"/>
                <a:gd name="connsiteY105" fmla="*/ 1250902 h 4421876"/>
                <a:gd name="connsiteX106" fmla="*/ 2169539 w 4801503"/>
                <a:gd name="connsiteY106" fmla="*/ 1217414 h 4421876"/>
                <a:gd name="connsiteX107" fmla="*/ 2385426 w 4801503"/>
                <a:gd name="connsiteY107" fmla="*/ 1195728 h 4421876"/>
                <a:gd name="connsiteX108" fmla="*/ 2602537 w 4801503"/>
                <a:gd name="connsiteY108" fmla="*/ 1195965 h 4421876"/>
                <a:gd name="connsiteX109" fmla="*/ 2641876 w 4801503"/>
                <a:gd name="connsiteY109" fmla="*/ 1198594 h 4421876"/>
                <a:gd name="connsiteX110" fmla="*/ 3257847 w 4801503"/>
                <a:gd name="connsiteY110" fmla="*/ 1270240 h 4421876"/>
                <a:gd name="connsiteX111" fmla="*/ 3254577 w 4801503"/>
                <a:gd name="connsiteY111" fmla="*/ 1269577 h 4421876"/>
                <a:gd name="connsiteX112" fmla="*/ 3252034 w 4801503"/>
                <a:gd name="connsiteY112" fmla="*/ 1240361 h 4421876"/>
                <a:gd name="connsiteX113" fmla="*/ 3241302 w 4801503"/>
                <a:gd name="connsiteY113" fmla="*/ 1198909 h 4421876"/>
                <a:gd name="connsiteX114" fmla="*/ 3022470 w 4801503"/>
                <a:gd name="connsiteY114" fmla="*/ 614107 h 4421876"/>
                <a:gd name="connsiteX115" fmla="*/ 2572675 w 4801503"/>
                <a:gd name="connsiteY115" fmla="*/ 105638 h 4421876"/>
                <a:gd name="connsiteX116" fmla="*/ 2560894 w 4801503"/>
                <a:gd name="connsiteY116" fmla="*/ 96386 h 4421876"/>
                <a:gd name="connsiteX117" fmla="*/ 2556153 w 4801503"/>
                <a:gd name="connsiteY117" fmla="*/ 82211 h 4421876"/>
                <a:gd name="connsiteX118" fmla="*/ 2565394 w 4801503"/>
                <a:gd name="connsiteY118" fmla="*/ 80688 h 4421876"/>
                <a:gd name="connsiteX119" fmla="*/ 2630671 w 4801503"/>
                <a:gd name="connsiteY119" fmla="*/ 47778 h 4421876"/>
                <a:gd name="connsiteX120" fmla="*/ 2728420 w 4801503"/>
                <a:gd name="connsiteY120" fmla="*/ 19567 h 4421876"/>
                <a:gd name="connsiteX121" fmla="*/ 2818345 w 4801503"/>
                <a:gd name="connsiteY121" fmla="*/ 2388 h 4421876"/>
                <a:gd name="connsiteX122" fmla="*/ 2818802 w 4801503"/>
                <a:gd name="connsiteY122" fmla="*/ 2388 h 4421876"/>
                <a:gd name="connsiteX123" fmla="*/ 2892426 w 4801503"/>
                <a:gd name="connsiteY123" fmla="*/ 450 h 442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801503" h="4421876">
                  <a:moveTo>
                    <a:pt x="2575370" y="4209403"/>
                  </a:moveTo>
                  <a:lnTo>
                    <a:pt x="2571194" y="4209522"/>
                  </a:lnTo>
                  <a:cubicBezTo>
                    <a:pt x="2564345" y="4212211"/>
                    <a:pt x="2557933" y="4219901"/>
                    <a:pt x="2574853" y="4209736"/>
                  </a:cubicBezTo>
                  <a:lnTo>
                    <a:pt x="2575370" y="4209403"/>
                  </a:lnTo>
                  <a:close/>
                  <a:moveTo>
                    <a:pt x="1846673" y="3771200"/>
                  </a:moveTo>
                  <a:lnTo>
                    <a:pt x="1844306" y="3773543"/>
                  </a:lnTo>
                  <a:cubicBezTo>
                    <a:pt x="1842184" y="3773380"/>
                    <a:pt x="1840855" y="3772262"/>
                    <a:pt x="1845552" y="3771296"/>
                  </a:cubicBezTo>
                  <a:lnTo>
                    <a:pt x="1846673" y="3771200"/>
                  </a:lnTo>
                  <a:close/>
                  <a:moveTo>
                    <a:pt x="4785281" y="3717141"/>
                  </a:moveTo>
                  <a:cubicBezTo>
                    <a:pt x="4786270" y="3716562"/>
                    <a:pt x="4782787" y="3728396"/>
                    <a:pt x="4781119" y="3728655"/>
                  </a:cubicBezTo>
                  <a:lnTo>
                    <a:pt x="4780741" y="3727560"/>
                  </a:lnTo>
                  <a:lnTo>
                    <a:pt x="4783602" y="3720277"/>
                  </a:lnTo>
                  <a:cubicBezTo>
                    <a:pt x="4784507" y="3718206"/>
                    <a:pt x="4785034" y="3717285"/>
                    <a:pt x="4785281" y="3717141"/>
                  </a:cubicBezTo>
                  <a:close/>
                  <a:moveTo>
                    <a:pt x="272982" y="3663559"/>
                  </a:moveTo>
                  <a:lnTo>
                    <a:pt x="273767" y="3664343"/>
                  </a:lnTo>
                  <a:cubicBezTo>
                    <a:pt x="274393" y="3665149"/>
                    <a:pt x="273999" y="3665019"/>
                    <a:pt x="273276" y="3664346"/>
                  </a:cubicBezTo>
                  <a:lnTo>
                    <a:pt x="272982" y="3663559"/>
                  </a:lnTo>
                  <a:close/>
                  <a:moveTo>
                    <a:pt x="2892426" y="450"/>
                  </a:moveTo>
                  <a:cubicBezTo>
                    <a:pt x="2965312" y="3387"/>
                    <a:pt x="3036001" y="20578"/>
                    <a:pt x="3104590" y="48651"/>
                  </a:cubicBezTo>
                  <a:cubicBezTo>
                    <a:pt x="3254133" y="109844"/>
                    <a:pt x="3374980" y="209098"/>
                    <a:pt x="3478331" y="332956"/>
                  </a:cubicBezTo>
                  <a:cubicBezTo>
                    <a:pt x="3618075" y="500343"/>
                    <a:pt x="3717226" y="689599"/>
                    <a:pt x="3793980" y="893155"/>
                  </a:cubicBezTo>
                  <a:cubicBezTo>
                    <a:pt x="3843672" y="1025844"/>
                    <a:pt x="3880766" y="1161899"/>
                    <a:pt x="3909462" y="1300266"/>
                  </a:cubicBezTo>
                  <a:cubicBezTo>
                    <a:pt x="3922235" y="1361459"/>
                    <a:pt x="3938945" y="1422770"/>
                    <a:pt x="3943942" y="1485619"/>
                  </a:cubicBezTo>
                  <a:cubicBezTo>
                    <a:pt x="3944076" y="1502180"/>
                    <a:pt x="3944211" y="1518740"/>
                    <a:pt x="3944345" y="1535301"/>
                  </a:cubicBezTo>
                  <a:lnTo>
                    <a:pt x="3955188" y="2335498"/>
                  </a:lnTo>
                  <a:cubicBezTo>
                    <a:pt x="3954721" y="2449052"/>
                    <a:pt x="3931625" y="2559451"/>
                    <a:pt x="3908995" y="2669430"/>
                  </a:cubicBezTo>
                  <a:cubicBezTo>
                    <a:pt x="3880766" y="2807798"/>
                    <a:pt x="3842739" y="2944062"/>
                    <a:pt x="3792814" y="3076542"/>
                  </a:cubicBezTo>
                  <a:cubicBezTo>
                    <a:pt x="3721892" y="3267270"/>
                    <a:pt x="3628340" y="3445171"/>
                    <a:pt x="3503993" y="3607090"/>
                  </a:cubicBezTo>
                  <a:cubicBezTo>
                    <a:pt x="3475764" y="3643470"/>
                    <a:pt x="3438670" y="3672909"/>
                    <a:pt x="3412541" y="3714546"/>
                  </a:cubicBezTo>
                  <a:cubicBezTo>
                    <a:pt x="3423739" y="3718541"/>
                    <a:pt x="3431438" y="3723167"/>
                    <a:pt x="3439837" y="3724219"/>
                  </a:cubicBezTo>
                  <a:cubicBezTo>
                    <a:pt x="3513325" y="3732420"/>
                    <a:pt x="3586813" y="3745247"/>
                    <a:pt x="3660302" y="3745247"/>
                  </a:cubicBezTo>
                  <a:cubicBezTo>
                    <a:pt x="3750587" y="3745878"/>
                    <a:pt x="3840639" y="3755972"/>
                    <a:pt x="3932092" y="3750925"/>
                  </a:cubicBezTo>
                  <a:cubicBezTo>
                    <a:pt x="4041507" y="3744827"/>
                    <a:pt x="4149990" y="3737046"/>
                    <a:pt x="4257540" y="3716438"/>
                  </a:cubicBezTo>
                  <a:cubicBezTo>
                    <a:pt x="4436245" y="3682162"/>
                    <a:pt x="4602818" y="3617394"/>
                    <a:pt x="4746762" y="3501107"/>
                  </a:cubicBezTo>
                  <a:cubicBezTo>
                    <a:pt x="4760060" y="3490382"/>
                    <a:pt x="4771958" y="3472929"/>
                    <a:pt x="4793654" y="3474821"/>
                  </a:cubicBezTo>
                  <a:cubicBezTo>
                    <a:pt x="4802575" y="3478393"/>
                    <a:pt x="4802433" y="3482114"/>
                    <a:pt x="4800285" y="3522537"/>
                  </a:cubicBezTo>
                  <a:cubicBezTo>
                    <a:pt x="4793175" y="3587268"/>
                    <a:pt x="4794209" y="3653136"/>
                    <a:pt x="4780764" y="3717361"/>
                  </a:cubicBezTo>
                  <a:cubicBezTo>
                    <a:pt x="4780335" y="3721690"/>
                    <a:pt x="4780215" y="3724546"/>
                    <a:pt x="4780307" y="3726303"/>
                  </a:cubicBezTo>
                  <a:lnTo>
                    <a:pt x="4780741" y="3727560"/>
                  </a:lnTo>
                  <a:lnTo>
                    <a:pt x="4779657" y="3730317"/>
                  </a:lnTo>
                  <a:cubicBezTo>
                    <a:pt x="4773124" y="3810015"/>
                    <a:pt x="4736030" y="3878988"/>
                    <a:pt x="4696370" y="3945228"/>
                  </a:cubicBezTo>
                  <a:cubicBezTo>
                    <a:pt x="4597219" y="4111143"/>
                    <a:pt x="4447210" y="4217127"/>
                    <a:pt x="4273871" y="4293250"/>
                  </a:cubicBezTo>
                  <a:cubicBezTo>
                    <a:pt x="4137625" y="4353391"/>
                    <a:pt x="3993215" y="4387247"/>
                    <a:pt x="3845772" y="4406173"/>
                  </a:cubicBezTo>
                  <a:cubicBezTo>
                    <a:pt x="3709994" y="4424257"/>
                    <a:pt x="3572815" y="4425309"/>
                    <a:pt x="3436571" y="4416477"/>
                  </a:cubicBezTo>
                  <a:cubicBezTo>
                    <a:pt x="3152882" y="4397972"/>
                    <a:pt x="2878526" y="4333204"/>
                    <a:pt x="2611635" y="4235211"/>
                  </a:cubicBezTo>
                  <a:cubicBezTo>
                    <a:pt x="2440056" y="4193577"/>
                    <a:pt x="2529769" y="4244420"/>
                    <a:pt x="2407099" y="4166673"/>
                  </a:cubicBezTo>
                  <a:lnTo>
                    <a:pt x="1875616" y="3768727"/>
                  </a:lnTo>
                  <a:lnTo>
                    <a:pt x="1846673" y="3771200"/>
                  </a:lnTo>
                  <a:lnTo>
                    <a:pt x="1847824" y="3770061"/>
                  </a:lnTo>
                  <a:cubicBezTo>
                    <a:pt x="1815977" y="3734824"/>
                    <a:pt x="1729698" y="3651460"/>
                    <a:pt x="1655588" y="3559776"/>
                  </a:cubicBezTo>
                  <a:cubicBezTo>
                    <a:pt x="1581478" y="3468092"/>
                    <a:pt x="1477816" y="3340239"/>
                    <a:pt x="1403161" y="3219956"/>
                  </a:cubicBezTo>
                  <a:cubicBezTo>
                    <a:pt x="1358602" y="3148459"/>
                    <a:pt x="1315909" y="3076121"/>
                    <a:pt x="1279514" y="3000419"/>
                  </a:cubicBezTo>
                  <a:cubicBezTo>
                    <a:pt x="1260570" y="2931914"/>
                    <a:pt x="1201629" y="2880867"/>
                    <a:pt x="1289499" y="2808928"/>
                  </a:cubicBezTo>
                  <a:lnTo>
                    <a:pt x="1806735" y="2568782"/>
                  </a:lnTo>
                  <a:lnTo>
                    <a:pt x="1862245" y="2748122"/>
                  </a:lnTo>
                  <a:lnTo>
                    <a:pt x="1864747" y="2745513"/>
                  </a:lnTo>
                  <a:lnTo>
                    <a:pt x="1873246" y="2748455"/>
                  </a:lnTo>
                  <a:cubicBezTo>
                    <a:pt x="1884247" y="2756449"/>
                    <a:pt x="1886259" y="2772102"/>
                    <a:pt x="1891683" y="2783615"/>
                  </a:cubicBezTo>
                  <a:cubicBezTo>
                    <a:pt x="1941842" y="2888547"/>
                    <a:pt x="2003199" y="2986540"/>
                    <a:pt x="2074121" y="3079065"/>
                  </a:cubicBezTo>
                  <a:cubicBezTo>
                    <a:pt x="2194735" y="3237410"/>
                    <a:pt x="2343345" y="3364422"/>
                    <a:pt x="2515984" y="3463676"/>
                  </a:cubicBezTo>
                  <a:cubicBezTo>
                    <a:pt x="2534065" y="3453583"/>
                    <a:pt x="2552203" y="3443804"/>
                    <a:pt x="2569876" y="3432896"/>
                  </a:cubicBezTo>
                  <a:lnTo>
                    <a:pt x="2513773" y="3465471"/>
                  </a:lnTo>
                  <a:lnTo>
                    <a:pt x="2748844" y="3630964"/>
                  </a:lnTo>
                  <a:lnTo>
                    <a:pt x="2788259" y="3680060"/>
                  </a:lnTo>
                  <a:lnTo>
                    <a:pt x="3062880" y="3307691"/>
                  </a:lnTo>
                  <a:lnTo>
                    <a:pt x="3119696" y="3157069"/>
                  </a:lnTo>
                  <a:lnTo>
                    <a:pt x="3122087" y="3155188"/>
                  </a:lnTo>
                  <a:cubicBezTo>
                    <a:pt x="3121621" y="3141309"/>
                    <a:pt x="3125120" y="3129113"/>
                    <a:pt x="3130253" y="3116075"/>
                  </a:cubicBezTo>
                  <a:cubicBezTo>
                    <a:pt x="3180178" y="2987591"/>
                    <a:pt x="3221705" y="2856584"/>
                    <a:pt x="3251100" y="2721371"/>
                  </a:cubicBezTo>
                  <a:cubicBezTo>
                    <a:pt x="3296360" y="2514240"/>
                    <a:pt x="3326221" y="2305007"/>
                    <a:pt x="3327155" y="2092199"/>
                  </a:cubicBezTo>
                  <a:cubicBezTo>
                    <a:pt x="3327621" y="2068226"/>
                    <a:pt x="3330187" y="2045095"/>
                    <a:pt x="3338586" y="2022384"/>
                  </a:cubicBezTo>
                  <a:lnTo>
                    <a:pt x="3335850" y="2020938"/>
                  </a:lnTo>
                  <a:lnTo>
                    <a:pt x="3344248" y="2011840"/>
                  </a:lnTo>
                  <a:lnTo>
                    <a:pt x="3338190" y="1959840"/>
                  </a:lnTo>
                  <a:lnTo>
                    <a:pt x="2784636" y="1795959"/>
                  </a:lnTo>
                  <a:lnTo>
                    <a:pt x="2570725" y="1798578"/>
                  </a:lnTo>
                  <a:lnTo>
                    <a:pt x="2320715" y="1850792"/>
                  </a:lnTo>
                  <a:cubicBezTo>
                    <a:pt x="2143410" y="1885068"/>
                    <a:pt x="1972171" y="1939111"/>
                    <a:pt x="1804664" y="2005351"/>
                  </a:cubicBezTo>
                  <a:lnTo>
                    <a:pt x="1751879" y="2024275"/>
                  </a:lnTo>
                  <a:lnTo>
                    <a:pt x="1748380" y="2007687"/>
                  </a:lnTo>
                  <a:lnTo>
                    <a:pt x="1063482" y="2429495"/>
                  </a:lnTo>
                  <a:lnTo>
                    <a:pt x="971360" y="2504015"/>
                  </a:lnTo>
                  <a:lnTo>
                    <a:pt x="887302" y="2576536"/>
                  </a:lnTo>
                  <a:lnTo>
                    <a:pt x="883098" y="2578019"/>
                  </a:lnTo>
                  <a:cubicBezTo>
                    <a:pt x="882963" y="2578850"/>
                    <a:pt x="882829" y="2579680"/>
                    <a:pt x="882694" y="2580511"/>
                  </a:cubicBezTo>
                  <a:lnTo>
                    <a:pt x="881511" y="2581531"/>
                  </a:lnTo>
                  <a:cubicBezTo>
                    <a:pt x="720070" y="2731675"/>
                    <a:pt x="576826" y="2896748"/>
                    <a:pt x="466244" y="3087897"/>
                  </a:cubicBezTo>
                  <a:cubicBezTo>
                    <a:pt x="369659" y="3254863"/>
                    <a:pt x="294071" y="3430661"/>
                    <a:pt x="285439" y="3628119"/>
                  </a:cubicBezTo>
                  <a:cubicBezTo>
                    <a:pt x="284739" y="3639895"/>
                    <a:pt x="284739" y="3652301"/>
                    <a:pt x="270508" y="3656928"/>
                  </a:cubicBezTo>
                  <a:lnTo>
                    <a:pt x="272982" y="3663559"/>
                  </a:lnTo>
                  <a:lnTo>
                    <a:pt x="268142" y="3658722"/>
                  </a:lnTo>
                  <a:cubicBezTo>
                    <a:pt x="234632" y="3641260"/>
                    <a:pt x="214069" y="3610458"/>
                    <a:pt x="190003" y="3583200"/>
                  </a:cubicBezTo>
                  <a:lnTo>
                    <a:pt x="126041" y="3521254"/>
                  </a:lnTo>
                  <a:lnTo>
                    <a:pt x="125398" y="3518140"/>
                  </a:lnTo>
                  <a:cubicBezTo>
                    <a:pt x="114200" y="3512883"/>
                    <a:pt x="107901" y="3502579"/>
                    <a:pt x="103468" y="3491854"/>
                  </a:cubicBezTo>
                  <a:cubicBezTo>
                    <a:pt x="60309" y="3391128"/>
                    <a:pt x="17149" y="3289981"/>
                    <a:pt x="5251" y="3179792"/>
                  </a:cubicBezTo>
                  <a:cubicBezTo>
                    <a:pt x="-1515" y="3117758"/>
                    <a:pt x="-1982" y="3054462"/>
                    <a:pt x="5251" y="2992848"/>
                  </a:cubicBezTo>
                  <a:cubicBezTo>
                    <a:pt x="23214" y="2835555"/>
                    <a:pt x="75006" y="2687935"/>
                    <a:pt x="148028" y="2548096"/>
                  </a:cubicBezTo>
                  <a:cubicBezTo>
                    <a:pt x="208218" y="2432439"/>
                    <a:pt x="281707" y="2326246"/>
                    <a:pt x="364993" y="2225940"/>
                  </a:cubicBezTo>
                  <a:cubicBezTo>
                    <a:pt x="425184" y="2152971"/>
                    <a:pt x="486774" y="2081054"/>
                    <a:pt x="555596" y="2016706"/>
                  </a:cubicBezTo>
                  <a:cubicBezTo>
                    <a:pt x="706306" y="1875816"/>
                    <a:pt x="867280" y="1748383"/>
                    <a:pt x="1043419" y="1641558"/>
                  </a:cubicBezTo>
                  <a:cubicBezTo>
                    <a:pt x="1065115" y="1628100"/>
                    <a:pt x="1085645" y="1613170"/>
                    <a:pt x="1106642" y="1599291"/>
                  </a:cubicBezTo>
                  <a:lnTo>
                    <a:pt x="1116015" y="1597557"/>
                  </a:lnTo>
                  <a:lnTo>
                    <a:pt x="1820664" y="1294274"/>
                  </a:lnTo>
                  <a:cubicBezTo>
                    <a:pt x="1820671" y="1294246"/>
                    <a:pt x="1820677" y="1294218"/>
                    <a:pt x="1820684" y="1294190"/>
                  </a:cubicBezTo>
                  <a:lnTo>
                    <a:pt x="1988939" y="1250902"/>
                  </a:lnTo>
                  <a:cubicBezTo>
                    <a:pt x="2048750" y="1237917"/>
                    <a:pt x="2108999" y="1226982"/>
                    <a:pt x="2169539" y="1217414"/>
                  </a:cubicBezTo>
                  <a:cubicBezTo>
                    <a:pt x="2241278" y="1206164"/>
                    <a:pt x="2313250" y="1199119"/>
                    <a:pt x="2385426" y="1195728"/>
                  </a:cubicBezTo>
                  <a:cubicBezTo>
                    <a:pt x="2457602" y="1192338"/>
                    <a:pt x="2529982" y="1192601"/>
                    <a:pt x="2602537" y="1195965"/>
                  </a:cubicBezTo>
                  <a:cubicBezTo>
                    <a:pt x="2615368" y="1196386"/>
                    <a:pt x="2628841" y="1196386"/>
                    <a:pt x="2641876" y="1198594"/>
                  </a:cubicBezTo>
                  <a:lnTo>
                    <a:pt x="3257847" y="1270240"/>
                  </a:lnTo>
                  <a:lnTo>
                    <a:pt x="3254577" y="1269577"/>
                  </a:lnTo>
                  <a:lnTo>
                    <a:pt x="3252034" y="1240361"/>
                  </a:lnTo>
                  <a:cubicBezTo>
                    <a:pt x="3249059" y="1226351"/>
                    <a:pt x="3244918" y="1212578"/>
                    <a:pt x="3241302" y="1198909"/>
                  </a:cubicBezTo>
                  <a:cubicBezTo>
                    <a:pt x="3188343" y="996405"/>
                    <a:pt x="3123021" y="798526"/>
                    <a:pt x="3022470" y="614107"/>
                  </a:cubicBezTo>
                  <a:cubicBezTo>
                    <a:pt x="2911421" y="410551"/>
                    <a:pt x="2773543" y="229496"/>
                    <a:pt x="2572675" y="105638"/>
                  </a:cubicBezTo>
                  <a:cubicBezTo>
                    <a:pt x="2568009" y="103115"/>
                    <a:pt x="2563868" y="100171"/>
                    <a:pt x="2560894" y="96386"/>
                  </a:cubicBezTo>
                  <a:lnTo>
                    <a:pt x="2556153" y="82211"/>
                  </a:lnTo>
                  <a:lnTo>
                    <a:pt x="2565394" y="80688"/>
                  </a:lnTo>
                  <a:cubicBezTo>
                    <a:pt x="2582396" y="60157"/>
                    <a:pt x="2607591" y="56081"/>
                    <a:pt x="2630671" y="47778"/>
                  </a:cubicBezTo>
                  <a:cubicBezTo>
                    <a:pt x="2662825" y="36532"/>
                    <a:pt x="2695463" y="27285"/>
                    <a:pt x="2728420" y="19567"/>
                  </a:cubicBezTo>
                  <a:lnTo>
                    <a:pt x="2818345" y="2388"/>
                  </a:lnTo>
                  <a:lnTo>
                    <a:pt x="2818802" y="2388"/>
                  </a:lnTo>
                  <a:cubicBezTo>
                    <a:pt x="2843590" y="75"/>
                    <a:pt x="2868130" y="-530"/>
                    <a:pt x="2892426" y="45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8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1E26CA-AF1B-E9AA-44B5-A85FB75C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462" y="984182"/>
              <a:ext cx="2749491" cy="2749491"/>
            </a:xfrm>
            <a:prstGeom prst="rect">
              <a:avLst/>
            </a:prstGeom>
          </p:spPr>
        </p:pic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13F153CA-71FA-6E87-6973-5893F46D6D23}"/>
                </a:ext>
              </a:extLst>
            </p:cNvPr>
            <p:cNvSpPr/>
            <p:nvPr/>
          </p:nvSpPr>
          <p:spPr>
            <a:xfrm>
              <a:off x="3573232" y="780475"/>
              <a:ext cx="1427092" cy="244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165" y="10582"/>
                  </a:moveTo>
                  <a:cubicBezTo>
                    <a:pt x="2404" y="9608"/>
                    <a:pt x="2661" y="8638"/>
                    <a:pt x="3092" y="7684"/>
                  </a:cubicBezTo>
                  <a:cubicBezTo>
                    <a:pt x="3828" y="6064"/>
                    <a:pt x="4860" y="4521"/>
                    <a:pt x="6459" y="3119"/>
                  </a:cubicBezTo>
                  <a:cubicBezTo>
                    <a:pt x="7311" y="2370"/>
                    <a:pt x="8303" y="1695"/>
                    <a:pt x="9522" y="1134"/>
                  </a:cubicBezTo>
                  <a:cubicBezTo>
                    <a:pt x="11144" y="388"/>
                    <a:pt x="12971" y="-7"/>
                    <a:pt x="15048" y="0"/>
                  </a:cubicBezTo>
                  <a:cubicBezTo>
                    <a:pt x="17230" y="7"/>
                    <a:pt x="19418" y="3"/>
                    <a:pt x="21600" y="3"/>
                  </a:cubicBezTo>
                  <a:cubicBezTo>
                    <a:pt x="20841" y="71"/>
                    <a:pt x="20089" y="167"/>
                    <a:pt x="19359" y="316"/>
                  </a:cubicBezTo>
                  <a:cubicBezTo>
                    <a:pt x="19097" y="371"/>
                    <a:pt x="18811" y="398"/>
                    <a:pt x="18618" y="534"/>
                  </a:cubicBezTo>
                  <a:cubicBezTo>
                    <a:pt x="18017" y="538"/>
                    <a:pt x="17562" y="766"/>
                    <a:pt x="17160" y="953"/>
                  </a:cubicBezTo>
                  <a:cubicBezTo>
                    <a:pt x="16075" y="1457"/>
                    <a:pt x="15094" y="2039"/>
                    <a:pt x="14283" y="2710"/>
                  </a:cubicBezTo>
                  <a:cubicBezTo>
                    <a:pt x="12142" y="4481"/>
                    <a:pt x="10882" y="6462"/>
                    <a:pt x="10164" y="8573"/>
                  </a:cubicBezTo>
                  <a:cubicBezTo>
                    <a:pt x="9557" y="10126"/>
                    <a:pt x="9371" y="11705"/>
                    <a:pt x="9341" y="13292"/>
                  </a:cubicBezTo>
                  <a:cubicBezTo>
                    <a:pt x="9341" y="13336"/>
                    <a:pt x="9371" y="13377"/>
                    <a:pt x="9388" y="13422"/>
                  </a:cubicBezTo>
                  <a:cubicBezTo>
                    <a:pt x="9324" y="13956"/>
                    <a:pt x="9411" y="14487"/>
                    <a:pt x="9487" y="15022"/>
                  </a:cubicBezTo>
                  <a:cubicBezTo>
                    <a:pt x="9528" y="15328"/>
                    <a:pt x="9511" y="15641"/>
                    <a:pt x="9709" y="15944"/>
                  </a:cubicBezTo>
                  <a:cubicBezTo>
                    <a:pt x="10567" y="15822"/>
                    <a:pt x="11407" y="15699"/>
                    <a:pt x="12288" y="15570"/>
                  </a:cubicBezTo>
                  <a:cubicBezTo>
                    <a:pt x="12323" y="15737"/>
                    <a:pt x="12200" y="15842"/>
                    <a:pt x="12124" y="15948"/>
                  </a:cubicBezTo>
                  <a:cubicBezTo>
                    <a:pt x="11716" y="16561"/>
                    <a:pt x="11302" y="17170"/>
                    <a:pt x="10882" y="17780"/>
                  </a:cubicBezTo>
                  <a:cubicBezTo>
                    <a:pt x="10794" y="17906"/>
                    <a:pt x="10707" y="18025"/>
                    <a:pt x="10701" y="18164"/>
                  </a:cubicBezTo>
                  <a:cubicBezTo>
                    <a:pt x="10537" y="18205"/>
                    <a:pt x="10526" y="18304"/>
                    <a:pt x="10467" y="18382"/>
                  </a:cubicBezTo>
                  <a:cubicBezTo>
                    <a:pt x="9808" y="19349"/>
                    <a:pt x="9155" y="20316"/>
                    <a:pt x="8495" y="21280"/>
                  </a:cubicBezTo>
                  <a:cubicBezTo>
                    <a:pt x="8419" y="21389"/>
                    <a:pt x="8390" y="21518"/>
                    <a:pt x="8204" y="21593"/>
                  </a:cubicBezTo>
                  <a:cubicBezTo>
                    <a:pt x="8069" y="21590"/>
                    <a:pt x="7994" y="21535"/>
                    <a:pt x="7906" y="21491"/>
                  </a:cubicBezTo>
                  <a:cubicBezTo>
                    <a:pt x="7037" y="21052"/>
                    <a:pt x="6173" y="20606"/>
                    <a:pt x="5292" y="20177"/>
                  </a:cubicBezTo>
                  <a:cubicBezTo>
                    <a:pt x="4866" y="19969"/>
                    <a:pt x="4504" y="19720"/>
                    <a:pt x="4003" y="19571"/>
                  </a:cubicBezTo>
                  <a:cubicBezTo>
                    <a:pt x="3828" y="19438"/>
                    <a:pt x="3612" y="19329"/>
                    <a:pt x="3396" y="19216"/>
                  </a:cubicBezTo>
                  <a:cubicBezTo>
                    <a:pt x="2351" y="18692"/>
                    <a:pt x="1307" y="18168"/>
                    <a:pt x="268" y="17640"/>
                  </a:cubicBezTo>
                  <a:cubicBezTo>
                    <a:pt x="158" y="17586"/>
                    <a:pt x="0" y="17548"/>
                    <a:pt x="0" y="17422"/>
                  </a:cubicBezTo>
                  <a:cubicBezTo>
                    <a:pt x="642" y="17323"/>
                    <a:pt x="1284" y="17225"/>
                    <a:pt x="1931" y="17122"/>
                  </a:cubicBezTo>
                  <a:cubicBezTo>
                    <a:pt x="2526" y="17031"/>
                    <a:pt x="2526" y="17031"/>
                    <a:pt x="2427" y="16683"/>
                  </a:cubicBezTo>
                  <a:cubicBezTo>
                    <a:pt x="2357" y="16442"/>
                    <a:pt x="2305" y="16196"/>
                    <a:pt x="2240" y="15955"/>
                  </a:cubicBezTo>
                  <a:cubicBezTo>
                    <a:pt x="2065" y="15240"/>
                    <a:pt x="1984" y="14521"/>
                    <a:pt x="1943" y="13799"/>
                  </a:cubicBezTo>
                  <a:cubicBezTo>
                    <a:pt x="1890" y="12734"/>
                    <a:pt x="1990" y="11658"/>
                    <a:pt x="2165" y="105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800" dirty="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9B4BBAB2-6F2A-E0D1-47E8-FF4C706EA9EC}"/>
                </a:ext>
              </a:extLst>
            </p:cNvPr>
            <p:cNvSpPr/>
            <p:nvPr/>
          </p:nvSpPr>
          <p:spPr>
            <a:xfrm>
              <a:off x="2971612" y="3139762"/>
              <a:ext cx="2463789" cy="103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59" extrusionOk="0">
                  <a:moveTo>
                    <a:pt x="16096" y="16511"/>
                  </a:moveTo>
                  <a:cubicBezTo>
                    <a:pt x="15907" y="16591"/>
                    <a:pt x="15749" y="16838"/>
                    <a:pt x="15577" y="17029"/>
                  </a:cubicBezTo>
                  <a:cubicBezTo>
                    <a:pt x="13886" y="18928"/>
                    <a:pt x="12128" y="20300"/>
                    <a:pt x="10275" y="20954"/>
                  </a:cubicBezTo>
                  <a:cubicBezTo>
                    <a:pt x="8595" y="21544"/>
                    <a:pt x="6921" y="21568"/>
                    <a:pt x="5268" y="20491"/>
                  </a:cubicBezTo>
                  <a:cubicBezTo>
                    <a:pt x="4184" y="19781"/>
                    <a:pt x="3202" y="18625"/>
                    <a:pt x="2403" y="16710"/>
                  </a:cubicBezTo>
                  <a:cubicBezTo>
                    <a:pt x="1903" y="15514"/>
                    <a:pt x="1572" y="14070"/>
                    <a:pt x="1286" y="12563"/>
                  </a:cubicBezTo>
                  <a:cubicBezTo>
                    <a:pt x="941" y="10752"/>
                    <a:pt x="594" y="8933"/>
                    <a:pt x="256" y="7115"/>
                  </a:cubicBezTo>
                  <a:cubicBezTo>
                    <a:pt x="172" y="6668"/>
                    <a:pt x="7" y="6309"/>
                    <a:pt x="0" y="5783"/>
                  </a:cubicBezTo>
                  <a:cubicBezTo>
                    <a:pt x="162" y="6078"/>
                    <a:pt x="304" y="6421"/>
                    <a:pt x="439" y="6788"/>
                  </a:cubicBezTo>
                  <a:cubicBezTo>
                    <a:pt x="597" y="7211"/>
                    <a:pt x="732" y="7689"/>
                    <a:pt x="952" y="7960"/>
                  </a:cubicBezTo>
                  <a:cubicBezTo>
                    <a:pt x="982" y="8176"/>
                    <a:pt x="1053" y="8303"/>
                    <a:pt x="1124" y="8423"/>
                  </a:cubicBezTo>
                  <a:cubicBezTo>
                    <a:pt x="1481" y="9029"/>
                    <a:pt x="1849" y="9579"/>
                    <a:pt x="2251" y="10018"/>
                  </a:cubicBezTo>
                  <a:cubicBezTo>
                    <a:pt x="3462" y="11334"/>
                    <a:pt x="4745" y="11797"/>
                    <a:pt x="6057" y="11853"/>
                  </a:cubicBezTo>
                  <a:cubicBezTo>
                    <a:pt x="7046" y="11901"/>
                    <a:pt x="8025" y="11661"/>
                    <a:pt x="8993" y="11215"/>
                  </a:cubicBezTo>
                  <a:cubicBezTo>
                    <a:pt x="9779" y="10848"/>
                    <a:pt x="10569" y="10489"/>
                    <a:pt x="11308" y="9707"/>
                  </a:cubicBezTo>
                  <a:cubicBezTo>
                    <a:pt x="11446" y="9763"/>
                    <a:pt x="11568" y="9611"/>
                    <a:pt x="11693" y="9508"/>
                  </a:cubicBezTo>
                  <a:cubicBezTo>
                    <a:pt x="12394" y="8933"/>
                    <a:pt x="13083" y="8279"/>
                    <a:pt x="13751" y="7506"/>
                  </a:cubicBezTo>
                  <a:cubicBezTo>
                    <a:pt x="14419" y="6740"/>
                    <a:pt x="15081" y="5958"/>
                    <a:pt x="15695" y="4961"/>
                  </a:cubicBezTo>
                  <a:cubicBezTo>
                    <a:pt x="15931" y="4650"/>
                    <a:pt x="16174" y="4363"/>
                    <a:pt x="16383" y="3900"/>
                  </a:cubicBezTo>
                  <a:cubicBezTo>
                    <a:pt x="16049" y="2879"/>
                    <a:pt x="15728" y="1898"/>
                    <a:pt x="15371" y="805"/>
                  </a:cubicBezTo>
                  <a:cubicBezTo>
                    <a:pt x="15516" y="774"/>
                    <a:pt x="15590" y="750"/>
                    <a:pt x="15664" y="742"/>
                  </a:cubicBezTo>
                  <a:cubicBezTo>
                    <a:pt x="16680" y="614"/>
                    <a:pt x="17699" y="502"/>
                    <a:pt x="18715" y="367"/>
                  </a:cubicBezTo>
                  <a:cubicBezTo>
                    <a:pt x="19035" y="327"/>
                    <a:pt x="19353" y="239"/>
                    <a:pt x="19673" y="175"/>
                  </a:cubicBezTo>
                  <a:cubicBezTo>
                    <a:pt x="19717" y="191"/>
                    <a:pt x="19761" y="223"/>
                    <a:pt x="19805" y="223"/>
                  </a:cubicBezTo>
                  <a:cubicBezTo>
                    <a:pt x="20301" y="160"/>
                    <a:pt x="20800" y="96"/>
                    <a:pt x="21296" y="16"/>
                  </a:cubicBezTo>
                  <a:cubicBezTo>
                    <a:pt x="21586" y="-32"/>
                    <a:pt x="21600" y="-16"/>
                    <a:pt x="21536" y="678"/>
                  </a:cubicBezTo>
                  <a:cubicBezTo>
                    <a:pt x="21533" y="702"/>
                    <a:pt x="21533" y="726"/>
                    <a:pt x="21529" y="758"/>
                  </a:cubicBezTo>
                  <a:cubicBezTo>
                    <a:pt x="21131" y="4674"/>
                    <a:pt x="20736" y="8598"/>
                    <a:pt x="20331" y="12507"/>
                  </a:cubicBezTo>
                  <a:cubicBezTo>
                    <a:pt x="20250" y="13281"/>
                    <a:pt x="20206" y="14086"/>
                    <a:pt x="20075" y="14828"/>
                  </a:cubicBezTo>
                  <a:cubicBezTo>
                    <a:pt x="19997" y="14804"/>
                    <a:pt x="19963" y="14692"/>
                    <a:pt x="19930" y="14589"/>
                  </a:cubicBezTo>
                  <a:cubicBezTo>
                    <a:pt x="19714" y="13927"/>
                    <a:pt x="19498" y="13257"/>
                    <a:pt x="19278" y="12595"/>
                  </a:cubicBezTo>
                  <a:cubicBezTo>
                    <a:pt x="19089" y="12020"/>
                    <a:pt x="19083" y="12020"/>
                    <a:pt x="18843" y="12435"/>
                  </a:cubicBezTo>
                  <a:cubicBezTo>
                    <a:pt x="18249" y="13448"/>
                    <a:pt x="17632" y="14365"/>
                    <a:pt x="17001" y="15243"/>
                  </a:cubicBezTo>
                  <a:cubicBezTo>
                    <a:pt x="16704" y="15665"/>
                    <a:pt x="16373" y="15969"/>
                    <a:pt x="16096" y="165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800" dirty="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EED96862-BDF6-82EA-81DD-919762B63372}"/>
                </a:ext>
              </a:extLst>
            </p:cNvPr>
            <p:cNvSpPr/>
            <p:nvPr/>
          </p:nvSpPr>
          <p:spPr>
            <a:xfrm>
              <a:off x="4567716" y="1520701"/>
              <a:ext cx="2080565" cy="204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96" extrusionOk="0">
                  <a:moveTo>
                    <a:pt x="19566" y="21596"/>
                  </a:moveTo>
                  <a:cubicBezTo>
                    <a:pt x="19670" y="21088"/>
                    <a:pt x="19662" y="20567"/>
                    <a:pt x="19717" y="20055"/>
                  </a:cubicBezTo>
                  <a:cubicBezTo>
                    <a:pt x="19733" y="19901"/>
                    <a:pt x="19757" y="19738"/>
                    <a:pt x="19682" y="19584"/>
                  </a:cubicBezTo>
                  <a:cubicBezTo>
                    <a:pt x="19729" y="19466"/>
                    <a:pt x="19705" y="19348"/>
                    <a:pt x="19689" y="19230"/>
                  </a:cubicBezTo>
                  <a:cubicBezTo>
                    <a:pt x="19586" y="18527"/>
                    <a:pt x="19391" y="17856"/>
                    <a:pt x="19117" y="17201"/>
                  </a:cubicBezTo>
                  <a:cubicBezTo>
                    <a:pt x="18485" y="15685"/>
                    <a:pt x="17543" y="14380"/>
                    <a:pt x="16414" y="13217"/>
                  </a:cubicBezTo>
                  <a:cubicBezTo>
                    <a:pt x="15443" y="12213"/>
                    <a:pt x="14406" y="11290"/>
                    <a:pt x="13197" y="10578"/>
                  </a:cubicBezTo>
                  <a:cubicBezTo>
                    <a:pt x="13102" y="10424"/>
                    <a:pt x="12939" y="10359"/>
                    <a:pt x="12800" y="10269"/>
                  </a:cubicBezTo>
                  <a:cubicBezTo>
                    <a:pt x="11480" y="9432"/>
                    <a:pt x="10096" y="8720"/>
                    <a:pt x="8649" y="8147"/>
                  </a:cubicBezTo>
                  <a:cubicBezTo>
                    <a:pt x="8577" y="8119"/>
                    <a:pt x="8498" y="8115"/>
                    <a:pt x="8422" y="8099"/>
                  </a:cubicBezTo>
                  <a:cubicBezTo>
                    <a:pt x="8343" y="8054"/>
                    <a:pt x="8267" y="8001"/>
                    <a:pt x="8184" y="7968"/>
                  </a:cubicBezTo>
                  <a:cubicBezTo>
                    <a:pt x="7504" y="7704"/>
                    <a:pt x="6808" y="7485"/>
                    <a:pt x="6097" y="7314"/>
                  </a:cubicBezTo>
                  <a:cubicBezTo>
                    <a:pt x="5544" y="7184"/>
                    <a:pt x="5572" y="7098"/>
                    <a:pt x="5508" y="7749"/>
                  </a:cubicBezTo>
                  <a:cubicBezTo>
                    <a:pt x="5464" y="8208"/>
                    <a:pt x="5452" y="8672"/>
                    <a:pt x="5353" y="9127"/>
                  </a:cubicBezTo>
                  <a:cubicBezTo>
                    <a:pt x="5202" y="9091"/>
                    <a:pt x="5138" y="8981"/>
                    <a:pt x="5059" y="8903"/>
                  </a:cubicBezTo>
                  <a:cubicBezTo>
                    <a:pt x="4331" y="8196"/>
                    <a:pt x="3612" y="7489"/>
                    <a:pt x="2884" y="6781"/>
                  </a:cubicBezTo>
                  <a:cubicBezTo>
                    <a:pt x="2753" y="6655"/>
                    <a:pt x="2642" y="6501"/>
                    <a:pt x="2471" y="6419"/>
                  </a:cubicBezTo>
                  <a:cubicBezTo>
                    <a:pt x="1942" y="5830"/>
                    <a:pt x="1362" y="5297"/>
                    <a:pt x="801" y="4744"/>
                  </a:cubicBezTo>
                  <a:cubicBezTo>
                    <a:pt x="558" y="4505"/>
                    <a:pt x="312" y="4265"/>
                    <a:pt x="69" y="4025"/>
                  </a:cubicBezTo>
                  <a:cubicBezTo>
                    <a:pt x="-30" y="3927"/>
                    <a:pt x="-22" y="3846"/>
                    <a:pt x="93" y="3769"/>
                  </a:cubicBezTo>
                  <a:cubicBezTo>
                    <a:pt x="149" y="3732"/>
                    <a:pt x="205" y="3700"/>
                    <a:pt x="260" y="3663"/>
                  </a:cubicBezTo>
                  <a:cubicBezTo>
                    <a:pt x="1159" y="3102"/>
                    <a:pt x="2061" y="2545"/>
                    <a:pt x="2960" y="1980"/>
                  </a:cubicBezTo>
                  <a:cubicBezTo>
                    <a:pt x="3087" y="1899"/>
                    <a:pt x="3250" y="1858"/>
                    <a:pt x="3321" y="1695"/>
                  </a:cubicBezTo>
                  <a:cubicBezTo>
                    <a:pt x="3477" y="1663"/>
                    <a:pt x="3608" y="1577"/>
                    <a:pt x="3743" y="1492"/>
                  </a:cubicBezTo>
                  <a:cubicBezTo>
                    <a:pt x="4439" y="1057"/>
                    <a:pt x="5138" y="618"/>
                    <a:pt x="5838" y="187"/>
                  </a:cubicBezTo>
                  <a:cubicBezTo>
                    <a:pt x="5957" y="114"/>
                    <a:pt x="6057" y="-4"/>
                    <a:pt x="6216" y="0"/>
                  </a:cubicBezTo>
                  <a:cubicBezTo>
                    <a:pt x="6228" y="12"/>
                    <a:pt x="6236" y="24"/>
                    <a:pt x="6248" y="33"/>
                  </a:cubicBezTo>
                  <a:cubicBezTo>
                    <a:pt x="6256" y="581"/>
                    <a:pt x="6156" y="1118"/>
                    <a:pt x="6108" y="1659"/>
                  </a:cubicBezTo>
                  <a:cubicBezTo>
                    <a:pt x="6093" y="1830"/>
                    <a:pt x="6132" y="1899"/>
                    <a:pt x="6295" y="1931"/>
                  </a:cubicBezTo>
                  <a:cubicBezTo>
                    <a:pt x="6792" y="2025"/>
                    <a:pt x="7289" y="2134"/>
                    <a:pt x="7786" y="2240"/>
                  </a:cubicBezTo>
                  <a:cubicBezTo>
                    <a:pt x="7834" y="2256"/>
                    <a:pt x="7882" y="2281"/>
                    <a:pt x="7933" y="2293"/>
                  </a:cubicBezTo>
                  <a:cubicBezTo>
                    <a:pt x="9539" y="2708"/>
                    <a:pt x="11074" y="3330"/>
                    <a:pt x="12557" y="4086"/>
                  </a:cubicBezTo>
                  <a:cubicBezTo>
                    <a:pt x="12740" y="4179"/>
                    <a:pt x="12911" y="4314"/>
                    <a:pt x="13122" y="4346"/>
                  </a:cubicBezTo>
                  <a:cubicBezTo>
                    <a:pt x="13185" y="4436"/>
                    <a:pt x="13285" y="4480"/>
                    <a:pt x="13376" y="4529"/>
                  </a:cubicBezTo>
                  <a:cubicBezTo>
                    <a:pt x="14672" y="5261"/>
                    <a:pt x="15885" y="6111"/>
                    <a:pt x="17002" y="7107"/>
                  </a:cubicBezTo>
                  <a:cubicBezTo>
                    <a:pt x="18449" y="8395"/>
                    <a:pt x="19705" y="9843"/>
                    <a:pt x="20564" y="11615"/>
                  </a:cubicBezTo>
                  <a:cubicBezTo>
                    <a:pt x="21208" y="12941"/>
                    <a:pt x="21570" y="14331"/>
                    <a:pt x="21427" y="15827"/>
                  </a:cubicBezTo>
                  <a:cubicBezTo>
                    <a:pt x="21383" y="16266"/>
                    <a:pt x="21296" y="16697"/>
                    <a:pt x="21149" y="17112"/>
                  </a:cubicBezTo>
                  <a:cubicBezTo>
                    <a:pt x="20691" y="18421"/>
                    <a:pt x="20234" y="19726"/>
                    <a:pt x="19777" y="21031"/>
                  </a:cubicBezTo>
                  <a:cubicBezTo>
                    <a:pt x="19701" y="21226"/>
                    <a:pt x="19590" y="21397"/>
                    <a:pt x="19566" y="2159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132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3BADAAE8-06D4-5B6B-974B-627EF06255ED}"/>
              </a:ext>
            </a:extLst>
          </p:cNvPr>
          <p:cNvSpPr txBox="1"/>
          <p:nvPr/>
        </p:nvSpPr>
        <p:spPr>
          <a:xfrm>
            <a:off x="167298" y="263992"/>
            <a:ext cx="6147474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sz="1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OBIETTIVI DELL’INIZIATIVA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DDCA22-2B64-6DA8-61D2-93BEA9BB00EE}"/>
              </a:ext>
            </a:extLst>
          </p:cNvPr>
          <p:cNvSpPr txBox="1"/>
          <p:nvPr/>
        </p:nvSpPr>
        <p:spPr>
          <a:xfrm>
            <a:off x="1017174" y="830955"/>
            <a:ext cx="7109653" cy="744734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600" b="1" dirty="0">
                <a:solidFill>
                  <a:schemeClr val="tx2"/>
                </a:solidFill>
              </a:rPr>
              <a:t>Sviluppare </a:t>
            </a:r>
            <a:r>
              <a:rPr lang="it-IT" sz="1400" dirty="0">
                <a:solidFill>
                  <a:schemeClr val="tx2"/>
                </a:solidFill>
              </a:rPr>
              <a:t>le </a:t>
            </a:r>
            <a:r>
              <a:rPr lang="it-IT" sz="1600" b="1" dirty="0">
                <a:solidFill>
                  <a:schemeClr val="tx2"/>
                </a:solidFill>
              </a:rPr>
              <a:t>capacità istituzionali </a:t>
            </a:r>
            <a:r>
              <a:rPr lang="it-IT" sz="1400" dirty="0">
                <a:solidFill>
                  <a:schemeClr val="tx2"/>
                </a:solidFill>
              </a:rPr>
              <a:t>delle </a:t>
            </a:r>
            <a:r>
              <a:rPr lang="it-IT" sz="1600" b="1" dirty="0">
                <a:solidFill>
                  <a:schemeClr val="tx2"/>
                </a:solidFill>
              </a:rPr>
              <a:t>amministrazioni comunali</a:t>
            </a:r>
            <a:r>
              <a:rPr lang="it-IT" sz="1400" dirty="0">
                <a:solidFill>
                  <a:schemeClr val="tx2"/>
                </a:solidFill>
              </a:rPr>
              <a:t> lombarde,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mediante lo svolgimento di specifiche attività funzionali a: </a:t>
            </a:r>
          </a:p>
        </p:txBody>
      </p:sp>
      <p:pic>
        <p:nvPicPr>
          <p:cNvPr id="21" name="Graphic 20" descr="Chevron arrows with solid fill">
            <a:extLst>
              <a:ext uri="{FF2B5EF4-FFF2-40B4-BE49-F238E27FC236}">
                <a16:creationId xmlns:a16="http://schemas.microsoft.com/office/drawing/2014/main" id="{D1515FED-F49F-BF9E-4D2B-8CC5AF85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0591" y="721898"/>
            <a:ext cx="914400" cy="914400"/>
          </a:xfrm>
          <a:prstGeom prst="rect">
            <a:avLst/>
          </a:prstGeom>
        </p:spPr>
      </p:pic>
      <p:pic>
        <p:nvPicPr>
          <p:cNvPr id="22" name="Graphic 21" descr="Chevron arrows with solid fill">
            <a:extLst>
              <a:ext uri="{FF2B5EF4-FFF2-40B4-BE49-F238E27FC236}">
                <a16:creationId xmlns:a16="http://schemas.microsoft.com/office/drawing/2014/main" id="{F1623EBD-3A04-E7B1-6B24-E0DF2A1EF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297" y="721898"/>
            <a:ext cx="914400" cy="914400"/>
          </a:xfrm>
          <a:prstGeom prst="rect">
            <a:avLst/>
          </a:prstGeom>
        </p:spPr>
      </p:pic>
      <p:sp>
        <p:nvSpPr>
          <p:cNvPr id="72" name="Slide Number Placeholder 1">
            <a:extLst>
              <a:ext uri="{FF2B5EF4-FFF2-40B4-BE49-F238E27FC236}">
                <a16:creationId xmlns:a16="http://schemas.microsoft.com/office/drawing/2014/main" id="{FEEDC3DD-D66F-C53A-B206-834571E49E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4795266"/>
            <a:ext cx="2103120" cy="169277"/>
          </a:xfrm>
        </p:spPr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 dirty="0"/>
          </a:p>
        </p:txBody>
      </p:sp>
      <p:sp>
        <p:nvSpPr>
          <p:cNvPr id="73" name="object 6">
            <a:extLst>
              <a:ext uri="{FF2B5EF4-FFF2-40B4-BE49-F238E27FC236}">
                <a16:creationId xmlns:a16="http://schemas.microsoft.com/office/drawing/2014/main" id="{C58AC30C-74FC-0E31-759B-5139FF662B8B}"/>
              </a:ext>
            </a:extLst>
          </p:cNvPr>
          <p:cNvSpPr/>
          <p:nvPr/>
        </p:nvSpPr>
        <p:spPr>
          <a:xfrm>
            <a:off x="0" y="1893583"/>
            <a:ext cx="9144000" cy="744734"/>
          </a:xfrm>
          <a:custGeom>
            <a:avLst/>
            <a:gdLst/>
            <a:ahLst/>
            <a:cxnLst/>
            <a:rect l="l" t="t" r="r" b="b"/>
            <a:pathLst>
              <a:path w="10195560" h="1325879">
                <a:moveTo>
                  <a:pt x="0" y="1325880"/>
                </a:moveTo>
                <a:lnTo>
                  <a:pt x="10195560" y="1325880"/>
                </a:lnTo>
                <a:lnTo>
                  <a:pt x="10195560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7FEEB12-8AE5-4729-0E8B-59EE6663ADCD}"/>
              </a:ext>
            </a:extLst>
          </p:cNvPr>
          <p:cNvSpPr txBox="1"/>
          <p:nvPr/>
        </p:nvSpPr>
        <p:spPr>
          <a:xfrm>
            <a:off x="327276" y="2796665"/>
            <a:ext cx="13921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Creare </a:t>
            </a:r>
            <a:r>
              <a:rPr lang="it-IT" sz="1200" dirty="0">
                <a:solidFill>
                  <a:schemeClr val="tx2"/>
                </a:solidFill>
              </a:rPr>
              <a:t>una rete di Comuni in grado di </a:t>
            </a:r>
            <a:r>
              <a:rPr lang="it-IT" sz="1200" b="1" dirty="0">
                <a:solidFill>
                  <a:schemeClr val="tx2"/>
                </a:solidFill>
              </a:rPr>
              <a:t>supportare</a:t>
            </a:r>
            <a:r>
              <a:rPr lang="it-IT" sz="1200" dirty="0">
                <a:solidFill>
                  <a:schemeClr val="tx2"/>
                </a:solidFill>
              </a:rPr>
              <a:t> gli </a:t>
            </a:r>
            <a:r>
              <a:rPr lang="it-IT" sz="1200" b="1" dirty="0">
                <a:solidFill>
                  <a:schemeClr val="tx2"/>
                </a:solidFill>
              </a:rPr>
              <a:t>adempimenti tecnico-normativo </a:t>
            </a:r>
            <a:r>
              <a:rPr lang="it-IT" sz="1200" dirty="0">
                <a:solidFill>
                  <a:schemeClr val="tx2"/>
                </a:solidFill>
              </a:rPr>
              <a:t>sull'acquisizione di risorse umane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08BC242-4C65-8214-8856-974FBB9B4C24}"/>
              </a:ext>
            </a:extLst>
          </p:cNvPr>
          <p:cNvSpPr txBox="1"/>
          <p:nvPr/>
        </p:nvSpPr>
        <p:spPr>
          <a:xfrm>
            <a:off x="1973036" y="2796665"/>
            <a:ext cx="15718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Attuare</a:t>
            </a:r>
            <a:r>
              <a:rPr lang="it-IT" sz="1200" dirty="0">
                <a:solidFill>
                  <a:schemeClr val="tx2"/>
                </a:solidFill>
              </a:rPr>
              <a:t> una </a:t>
            </a:r>
            <a:r>
              <a:rPr lang="it-IT" sz="1200" b="1" dirty="0">
                <a:solidFill>
                  <a:schemeClr val="tx2"/>
                </a:solidFill>
              </a:rPr>
              <a:t>mappatura</a:t>
            </a:r>
            <a:r>
              <a:rPr lang="it-IT" sz="1200" dirty="0">
                <a:solidFill>
                  <a:schemeClr val="tx2"/>
                </a:solidFill>
              </a:rPr>
              <a:t> dei </a:t>
            </a:r>
            <a:r>
              <a:rPr lang="it-IT" sz="1200" b="1" dirty="0">
                <a:solidFill>
                  <a:schemeClr val="tx2"/>
                </a:solidFill>
              </a:rPr>
              <a:t>profili professionali </a:t>
            </a:r>
            <a:r>
              <a:rPr lang="it-IT" sz="1200" dirty="0">
                <a:solidFill>
                  <a:schemeClr val="tx2"/>
                </a:solidFill>
              </a:rPr>
              <a:t>e del catalogo delle </a:t>
            </a:r>
            <a:r>
              <a:rPr lang="it-IT" sz="1200" b="1" dirty="0">
                <a:solidFill>
                  <a:schemeClr val="tx2"/>
                </a:solidFill>
              </a:rPr>
              <a:t>competenze</a:t>
            </a:r>
            <a:r>
              <a:rPr lang="it-IT" sz="1200" dirty="0">
                <a:solidFill>
                  <a:schemeClr val="tx2"/>
                </a:solidFill>
              </a:rPr>
              <a:t> attualmente presenti negli Enti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FA458DB-FD85-9372-525C-80F3FD3F9670}"/>
              </a:ext>
            </a:extLst>
          </p:cNvPr>
          <p:cNvSpPr txBox="1"/>
          <p:nvPr/>
        </p:nvSpPr>
        <p:spPr>
          <a:xfrm>
            <a:off x="3798542" y="2796665"/>
            <a:ext cx="1646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Aggiornare </a:t>
            </a:r>
            <a:r>
              <a:rPr lang="it-IT" sz="1200" dirty="0">
                <a:solidFill>
                  <a:schemeClr val="tx2"/>
                </a:solidFill>
              </a:rPr>
              <a:t>e </a:t>
            </a:r>
            <a:r>
              <a:rPr lang="it-IT" sz="1200" b="1" dirty="0">
                <a:solidFill>
                  <a:schemeClr val="tx2"/>
                </a:solidFill>
              </a:rPr>
              <a:t>standardizzare </a:t>
            </a:r>
            <a:r>
              <a:rPr lang="it-IT" sz="1200" dirty="0">
                <a:solidFill>
                  <a:schemeClr val="tx2"/>
                </a:solidFill>
              </a:rPr>
              <a:t>a livello regionale i </a:t>
            </a:r>
            <a:r>
              <a:rPr lang="it-IT" sz="1200" b="1" dirty="0">
                <a:solidFill>
                  <a:schemeClr val="tx2"/>
                </a:solidFill>
              </a:rPr>
              <a:t>profili professionali</a:t>
            </a:r>
            <a:r>
              <a:rPr lang="it-IT" sz="1200" dirty="0">
                <a:solidFill>
                  <a:schemeClr val="tx2"/>
                </a:solidFill>
              </a:rPr>
              <a:t>, in coerenza con gli indirizzi strategici europei e nazionali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EDA81FA-B355-9E0E-D802-816C0CD9AF77}"/>
              </a:ext>
            </a:extLst>
          </p:cNvPr>
          <p:cNvSpPr txBox="1"/>
          <p:nvPr/>
        </p:nvSpPr>
        <p:spPr>
          <a:xfrm>
            <a:off x="5698768" y="2796665"/>
            <a:ext cx="13921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Reingegnerizzare e snellire </a:t>
            </a:r>
            <a:r>
              <a:rPr lang="it-IT" sz="1200" dirty="0">
                <a:solidFill>
                  <a:schemeClr val="tx2"/>
                </a:solidFill>
              </a:rPr>
              <a:t>i </a:t>
            </a:r>
            <a:r>
              <a:rPr lang="it-IT" sz="1200" b="1" dirty="0">
                <a:solidFill>
                  <a:schemeClr val="tx2"/>
                </a:solidFill>
              </a:rPr>
              <a:t>processi di selezione </a:t>
            </a:r>
            <a:r>
              <a:rPr lang="it-IT" sz="1200" dirty="0">
                <a:solidFill>
                  <a:schemeClr val="tx2"/>
                </a:solidFill>
              </a:rPr>
              <a:t>funzionali all’immissione di nuovo capitale umano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259E848-9933-D7AA-BE62-389DE8E31A77}"/>
              </a:ext>
            </a:extLst>
          </p:cNvPr>
          <p:cNvSpPr txBox="1"/>
          <p:nvPr/>
        </p:nvSpPr>
        <p:spPr>
          <a:xfrm>
            <a:off x="7344528" y="2796665"/>
            <a:ext cx="13921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Alimentare </a:t>
            </a:r>
            <a:r>
              <a:rPr lang="it-IT" sz="1200" dirty="0">
                <a:solidFill>
                  <a:schemeClr val="tx2"/>
                </a:solidFill>
              </a:rPr>
              <a:t>la </a:t>
            </a:r>
            <a:r>
              <a:rPr lang="it-IT" sz="1200" b="1" dirty="0">
                <a:solidFill>
                  <a:schemeClr val="tx2"/>
                </a:solidFill>
              </a:rPr>
              <a:t>condivisione di buone pratiche ed esperienze, </a:t>
            </a:r>
            <a:r>
              <a:rPr lang="it-IT" sz="1200" dirty="0">
                <a:solidFill>
                  <a:schemeClr val="tx2"/>
                </a:solidFill>
              </a:rPr>
              <a:t>affinché possano essere un </a:t>
            </a:r>
            <a:r>
              <a:rPr lang="it-IT" sz="1200" b="1" dirty="0">
                <a:solidFill>
                  <a:schemeClr val="tx2"/>
                </a:solidFill>
              </a:rPr>
              <a:t>volano </a:t>
            </a:r>
            <a:r>
              <a:rPr lang="it-IT" sz="1200" dirty="0">
                <a:solidFill>
                  <a:schemeClr val="tx2"/>
                </a:solidFill>
              </a:rPr>
              <a:t>per la </a:t>
            </a:r>
            <a:r>
              <a:rPr lang="it-IT" sz="1200" b="1" dirty="0">
                <a:solidFill>
                  <a:schemeClr val="tx2"/>
                </a:solidFill>
              </a:rPr>
              <a:t>definizione </a:t>
            </a:r>
            <a:r>
              <a:rPr lang="it-IT" sz="1200" dirty="0">
                <a:solidFill>
                  <a:schemeClr val="tx2"/>
                </a:solidFill>
              </a:rPr>
              <a:t>di </a:t>
            </a:r>
            <a:r>
              <a:rPr lang="it-IT" sz="1200" b="1" dirty="0">
                <a:solidFill>
                  <a:schemeClr val="tx2"/>
                </a:solidFill>
              </a:rPr>
              <a:t>nuovi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  <a:r>
              <a:rPr lang="it-IT" sz="1200" b="1" dirty="0">
                <a:solidFill>
                  <a:schemeClr val="tx2"/>
                </a:solidFill>
              </a:rPr>
              <a:t>assetti organizzativi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84E175FB-E64F-1473-6695-19FD82FAE72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725" y="415295"/>
            <a:ext cx="1322947" cy="1292464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DC6F757-D84E-B63B-3D93-72771DC2C4C0}"/>
              </a:ext>
            </a:extLst>
          </p:cNvPr>
          <p:cNvCxnSpPr/>
          <p:nvPr/>
        </p:nvCxnSpPr>
        <p:spPr>
          <a:xfrm>
            <a:off x="1846219" y="2896092"/>
            <a:ext cx="0" cy="1285568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74F11FD-DCEE-AD34-3EE0-E0647EC44E94}"/>
              </a:ext>
            </a:extLst>
          </p:cNvPr>
          <p:cNvCxnSpPr/>
          <p:nvPr/>
        </p:nvCxnSpPr>
        <p:spPr>
          <a:xfrm>
            <a:off x="3671725" y="2896092"/>
            <a:ext cx="0" cy="1285568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422C75B-7A5A-B7F4-363B-09B28EAD27D2}"/>
              </a:ext>
            </a:extLst>
          </p:cNvPr>
          <p:cNvCxnSpPr/>
          <p:nvPr/>
        </p:nvCxnSpPr>
        <p:spPr>
          <a:xfrm>
            <a:off x="5571951" y="2896092"/>
            <a:ext cx="0" cy="1285568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144A796-24EF-1E27-0587-697E2ACF6F39}"/>
              </a:ext>
            </a:extLst>
          </p:cNvPr>
          <p:cNvCxnSpPr/>
          <p:nvPr/>
        </p:nvCxnSpPr>
        <p:spPr>
          <a:xfrm>
            <a:off x="7217711" y="2896092"/>
            <a:ext cx="0" cy="1285568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bject 11">
            <a:extLst>
              <a:ext uri="{FF2B5EF4-FFF2-40B4-BE49-F238E27FC236}">
                <a16:creationId xmlns:a16="http://schemas.microsoft.com/office/drawing/2014/main" id="{A0145FCF-8BCB-F49F-8935-CDC0EC566429}"/>
              </a:ext>
            </a:extLst>
          </p:cNvPr>
          <p:cNvSpPr/>
          <p:nvPr/>
        </p:nvSpPr>
        <p:spPr>
          <a:xfrm>
            <a:off x="4185110" y="1762718"/>
            <a:ext cx="819992" cy="1010560"/>
          </a:xfrm>
          <a:custGeom>
            <a:avLst/>
            <a:gdLst/>
            <a:ahLst/>
            <a:cxnLst/>
            <a:rect l="l" t="t" r="r" b="b"/>
            <a:pathLst>
              <a:path w="1289684" h="2129154">
                <a:moveTo>
                  <a:pt x="1289303" y="0"/>
                </a:moveTo>
                <a:lnTo>
                  <a:pt x="0" y="0"/>
                </a:lnTo>
                <a:lnTo>
                  <a:pt x="0" y="1703196"/>
                </a:lnTo>
                <a:lnTo>
                  <a:pt x="644651" y="2129028"/>
                </a:lnTo>
                <a:lnTo>
                  <a:pt x="1289303" y="1703196"/>
                </a:lnTo>
                <a:lnTo>
                  <a:pt x="1289303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12">
            <a:extLst>
              <a:ext uri="{FF2B5EF4-FFF2-40B4-BE49-F238E27FC236}">
                <a16:creationId xmlns:a16="http://schemas.microsoft.com/office/drawing/2014/main" id="{A02D738C-711A-4DE8-6D59-E7C7E600B320}"/>
              </a:ext>
            </a:extLst>
          </p:cNvPr>
          <p:cNvSpPr/>
          <p:nvPr/>
        </p:nvSpPr>
        <p:spPr>
          <a:xfrm>
            <a:off x="5004810" y="1762718"/>
            <a:ext cx="90028" cy="173243"/>
          </a:xfrm>
          <a:custGeom>
            <a:avLst/>
            <a:gdLst/>
            <a:ahLst/>
            <a:cxnLst/>
            <a:rect l="l" t="t" r="r" b="b"/>
            <a:pathLst>
              <a:path w="117475" h="226060">
                <a:moveTo>
                  <a:pt x="0" y="0"/>
                </a:moveTo>
                <a:lnTo>
                  <a:pt x="0" y="225551"/>
                </a:lnTo>
                <a:lnTo>
                  <a:pt x="117348" y="22555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14">
            <a:extLst>
              <a:ext uri="{FF2B5EF4-FFF2-40B4-BE49-F238E27FC236}">
                <a16:creationId xmlns:a16="http://schemas.microsoft.com/office/drawing/2014/main" id="{D9FC2067-9EB8-FFF0-2AAE-B2B8F181377A}"/>
              </a:ext>
            </a:extLst>
          </p:cNvPr>
          <p:cNvSpPr/>
          <p:nvPr/>
        </p:nvSpPr>
        <p:spPr>
          <a:xfrm>
            <a:off x="7751786" y="1762718"/>
            <a:ext cx="820799" cy="1010560"/>
          </a:xfrm>
          <a:custGeom>
            <a:avLst/>
            <a:gdLst/>
            <a:ahLst/>
            <a:cxnLst/>
            <a:rect l="l" t="t" r="r" b="b"/>
            <a:pathLst>
              <a:path w="1290954" h="2129154">
                <a:moveTo>
                  <a:pt x="1290827" y="0"/>
                </a:moveTo>
                <a:lnTo>
                  <a:pt x="0" y="0"/>
                </a:lnTo>
                <a:lnTo>
                  <a:pt x="0" y="1703196"/>
                </a:lnTo>
                <a:lnTo>
                  <a:pt x="645413" y="2129028"/>
                </a:lnTo>
                <a:lnTo>
                  <a:pt x="1290827" y="1703196"/>
                </a:lnTo>
                <a:lnTo>
                  <a:pt x="129082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15">
            <a:extLst>
              <a:ext uri="{FF2B5EF4-FFF2-40B4-BE49-F238E27FC236}">
                <a16:creationId xmlns:a16="http://schemas.microsoft.com/office/drawing/2014/main" id="{FEBA635F-620A-607A-D1FE-AF8380942DA6}"/>
              </a:ext>
            </a:extLst>
          </p:cNvPr>
          <p:cNvSpPr/>
          <p:nvPr/>
        </p:nvSpPr>
        <p:spPr>
          <a:xfrm>
            <a:off x="8572489" y="1762718"/>
            <a:ext cx="90028" cy="173243"/>
          </a:xfrm>
          <a:custGeom>
            <a:avLst/>
            <a:gdLst/>
            <a:ahLst/>
            <a:cxnLst/>
            <a:rect l="l" t="t" r="r" b="b"/>
            <a:pathLst>
              <a:path w="117475" h="226060">
                <a:moveTo>
                  <a:pt x="0" y="0"/>
                </a:moveTo>
                <a:lnTo>
                  <a:pt x="0" y="225551"/>
                </a:lnTo>
                <a:lnTo>
                  <a:pt x="117348" y="22555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29">
            <a:extLst>
              <a:ext uri="{FF2B5EF4-FFF2-40B4-BE49-F238E27FC236}">
                <a16:creationId xmlns:a16="http://schemas.microsoft.com/office/drawing/2014/main" id="{1BC355C0-64A6-8833-6743-9DB14B408EE9}"/>
              </a:ext>
            </a:extLst>
          </p:cNvPr>
          <p:cNvSpPr/>
          <p:nvPr/>
        </p:nvSpPr>
        <p:spPr>
          <a:xfrm>
            <a:off x="5973771" y="1762718"/>
            <a:ext cx="819992" cy="1010560"/>
          </a:xfrm>
          <a:custGeom>
            <a:avLst/>
            <a:gdLst/>
            <a:ahLst/>
            <a:cxnLst/>
            <a:rect l="l" t="t" r="r" b="b"/>
            <a:pathLst>
              <a:path w="1289684" h="2129154">
                <a:moveTo>
                  <a:pt x="1289303" y="0"/>
                </a:moveTo>
                <a:lnTo>
                  <a:pt x="0" y="0"/>
                </a:lnTo>
                <a:lnTo>
                  <a:pt x="0" y="1703196"/>
                </a:lnTo>
                <a:lnTo>
                  <a:pt x="644651" y="2129028"/>
                </a:lnTo>
                <a:lnTo>
                  <a:pt x="1289303" y="1703196"/>
                </a:lnTo>
                <a:lnTo>
                  <a:pt x="1289303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30">
            <a:extLst>
              <a:ext uri="{FF2B5EF4-FFF2-40B4-BE49-F238E27FC236}">
                <a16:creationId xmlns:a16="http://schemas.microsoft.com/office/drawing/2014/main" id="{9001BB5F-1FA9-97C4-1D60-BA7EA865A1B3}"/>
              </a:ext>
            </a:extLst>
          </p:cNvPr>
          <p:cNvSpPr/>
          <p:nvPr/>
        </p:nvSpPr>
        <p:spPr>
          <a:xfrm>
            <a:off x="6791135" y="1762718"/>
            <a:ext cx="90028" cy="173243"/>
          </a:xfrm>
          <a:custGeom>
            <a:avLst/>
            <a:gdLst/>
            <a:ahLst/>
            <a:cxnLst/>
            <a:rect l="l" t="t" r="r" b="b"/>
            <a:pathLst>
              <a:path w="117475" h="226060">
                <a:moveTo>
                  <a:pt x="0" y="0"/>
                </a:moveTo>
                <a:lnTo>
                  <a:pt x="0" y="225551"/>
                </a:lnTo>
                <a:lnTo>
                  <a:pt x="117348" y="22555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39F7693-597B-13D9-6F8E-06B0A4ACB0C9}"/>
              </a:ext>
            </a:extLst>
          </p:cNvPr>
          <p:cNvGrpSpPr/>
          <p:nvPr/>
        </p:nvGrpSpPr>
        <p:grpSpPr>
          <a:xfrm>
            <a:off x="604177" y="1762718"/>
            <a:ext cx="929603" cy="1010560"/>
            <a:chOff x="700817" y="1759857"/>
            <a:chExt cx="1047020" cy="1138201"/>
          </a:xfrm>
        </p:grpSpPr>
        <p:sp>
          <p:nvSpPr>
            <p:cNvPr id="85" name="object 18">
              <a:extLst>
                <a:ext uri="{FF2B5EF4-FFF2-40B4-BE49-F238E27FC236}">
                  <a16:creationId xmlns:a16="http://schemas.microsoft.com/office/drawing/2014/main" id="{F29B10E7-41AE-3EDB-FFA3-6853E64763ED}"/>
                </a:ext>
              </a:extLst>
            </p:cNvPr>
            <p:cNvSpPr/>
            <p:nvPr/>
          </p:nvSpPr>
          <p:spPr>
            <a:xfrm>
              <a:off x="722073" y="1759857"/>
              <a:ext cx="924473" cy="1138201"/>
            </a:xfrm>
            <a:custGeom>
              <a:avLst/>
              <a:gdLst/>
              <a:ahLst/>
              <a:cxnLst/>
              <a:rect l="l" t="t" r="r" b="b"/>
              <a:pathLst>
                <a:path w="1290955" h="2129154">
                  <a:moveTo>
                    <a:pt x="1290828" y="0"/>
                  </a:moveTo>
                  <a:lnTo>
                    <a:pt x="0" y="0"/>
                  </a:lnTo>
                  <a:lnTo>
                    <a:pt x="0" y="1703196"/>
                  </a:lnTo>
                  <a:lnTo>
                    <a:pt x="645414" y="2129028"/>
                  </a:lnTo>
                  <a:lnTo>
                    <a:pt x="1290828" y="1703196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19">
              <a:extLst>
                <a:ext uri="{FF2B5EF4-FFF2-40B4-BE49-F238E27FC236}">
                  <a16:creationId xmlns:a16="http://schemas.microsoft.com/office/drawing/2014/main" id="{04C709FB-E79A-582A-A64C-F1E5043FBFEC}"/>
                </a:ext>
              </a:extLst>
            </p:cNvPr>
            <p:cNvSpPr/>
            <p:nvPr/>
          </p:nvSpPr>
          <p:spPr>
            <a:xfrm>
              <a:off x="1646438" y="1759857"/>
              <a:ext cx="101399" cy="195125"/>
            </a:xfrm>
            <a:custGeom>
              <a:avLst/>
              <a:gdLst/>
              <a:ahLst/>
              <a:cxnLst/>
              <a:rect l="l" t="t" r="r" b="b"/>
              <a:pathLst>
                <a:path w="117475" h="226060">
                  <a:moveTo>
                    <a:pt x="0" y="0"/>
                  </a:moveTo>
                  <a:lnTo>
                    <a:pt x="0" y="225551"/>
                  </a:lnTo>
                  <a:lnTo>
                    <a:pt x="117348" y="225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7EC0DCA0-49F2-BAFE-B9BC-D9F34E320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l="11269" t="11923" r="12226" b="31149"/>
            <a:stretch/>
          </p:blipFill>
          <p:spPr>
            <a:xfrm>
              <a:off x="700817" y="1905068"/>
              <a:ext cx="924472" cy="6879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5922F0F-66D2-5BF9-D772-EC4471F6B1F4}"/>
              </a:ext>
            </a:extLst>
          </p:cNvPr>
          <p:cNvGrpSpPr/>
          <p:nvPr/>
        </p:nvGrpSpPr>
        <p:grpSpPr>
          <a:xfrm>
            <a:off x="2351059" y="1762718"/>
            <a:ext cx="909729" cy="1010560"/>
            <a:chOff x="2574579" y="1762718"/>
            <a:chExt cx="909729" cy="1010560"/>
          </a:xfrm>
        </p:grpSpPr>
        <p:sp>
          <p:nvSpPr>
            <p:cNvPr id="74" name="object 7">
              <a:extLst>
                <a:ext uri="{FF2B5EF4-FFF2-40B4-BE49-F238E27FC236}">
                  <a16:creationId xmlns:a16="http://schemas.microsoft.com/office/drawing/2014/main" id="{3EA0ED5A-BBF4-2F90-B2C2-A2F4DF4B3899}"/>
                </a:ext>
              </a:extLst>
            </p:cNvPr>
            <p:cNvSpPr/>
            <p:nvPr/>
          </p:nvSpPr>
          <p:spPr>
            <a:xfrm>
              <a:off x="2574579" y="1762718"/>
              <a:ext cx="819992" cy="1010560"/>
            </a:xfrm>
            <a:custGeom>
              <a:avLst/>
              <a:gdLst/>
              <a:ahLst/>
              <a:cxnLst/>
              <a:rect l="l" t="t" r="r" b="b"/>
              <a:pathLst>
                <a:path w="1289685" h="2129154">
                  <a:moveTo>
                    <a:pt x="1289304" y="0"/>
                  </a:moveTo>
                  <a:lnTo>
                    <a:pt x="0" y="0"/>
                  </a:lnTo>
                  <a:lnTo>
                    <a:pt x="0" y="1703196"/>
                  </a:lnTo>
                  <a:lnTo>
                    <a:pt x="644652" y="2129028"/>
                  </a:lnTo>
                  <a:lnTo>
                    <a:pt x="1289304" y="1703196"/>
                  </a:lnTo>
                  <a:lnTo>
                    <a:pt x="1289304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bject 8">
              <a:extLst>
                <a:ext uri="{FF2B5EF4-FFF2-40B4-BE49-F238E27FC236}">
                  <a16:creationId xmlns:a16="http://schemas.microsoft.com/office/drawing/2014/main" id="{2781B0F9-1E5D-922F-97B6-BD1FB23E4028}"/>
                </a:ext>
              </a:extLst>
            </p:cNvPr>
            <p:cNvSpPr/>
            <p:nvPr/>
          </p:nvSpPr>
          <p:spPr>
            <a:xfrm>
              <a:off x="3394280" y="1762718"/>
              <a:ext cx="90028" cy="173243"/>
            </a:xfrm>
            <a:custGeom>
              <a:avLst/>
              <a:gdLst/>
              <a:ahLst/>
              <a:cxnLst/>
              <a:rect l="l" t="t" r="r" b="b"/>
              <a:pathLst>
                <a:path w="117475" h="226060">
                  <a:moveTo>
                    <a:pt x="0" y="0"/>
                  </a:moveTo>
                  <a:lnTo>
                    <a:pt x="0" y="225551"/>
                  </a:lnTo>
                  <a:lnTo>
                    <a:pt x="117348" y="225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8DBF28CE-5BA3-7D24-E3A8-E0EEAAD26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b="17718"/>
            <a:stretch/>
          </p:blipFill>
          <p:spPr>
            <a:xfrm>
              <a:off x="2671894" y="1976064"/>
              <a:ext cx="623632" cy="513137"/>
            </a:xfrm>
            <a:prstGeom prst="rect">
              <a:avLst/>
            </a:prstGeom>
          </p:spPr>
        </p:pic>
      </p:grpSp>
      <p:pic>
        <p:nvPicPr>
          <p:cNvPr id="145" name="Picture 144">
            <a:extLst>
              <a:ext uri="{FF2B5EF4-FFF2-40B4-BE49-F238E27FC236}">
                <a16:creationId xmlns:a16="http://schemas.microsoft.com/office/drawing/2014/main" id="{D224572E-F860-F02C-D880-FE9374E1C6A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5466" t="4784" r="11026" b="22477"/>
          <a:stretch/>
        </p:blipFill>
        <p:spPr>
          <a:xfrm>
            <a:off x="6101148" y="1960534"/>
            <a:ext cx="600162" cy="59386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F30B3AEA-5ED1-35AD-69A8-9A2E6DE2BF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7718"/>
          <a:stretch/>
        </p:blipFill>
        <p:spPr>
          <a:xfrm>
            <a:off x="7786054" y="1935502"/>
            <a:ext cx="718439" cy="59114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F5309DF-C339-B4B1-015A-D5969BAEDEF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7718"/>
          <a:stretch/>
        </p:blipFill>
        <p:spPr>
          <a:xfrm>
            <a:off x="4191844" y="1935502"/>
            <a:ext cx="821151" cy="675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3640-C0A7-B2D1-FB19-2C7693FB147B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</p:spTree>
    <p:extLst>
      <p:ext uri="{BB962C8B-B14F-4D97-AF65-F5344CB8AC3E}">
        <p14:creationId xmlns:p14="http://schemas.microsoft.com/office/powerpoint/2010/main" val="289442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3749708-D6A2-D840-888B-8D7D6A9DD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/>
          <a:stretch/>
        </p:blipFill>
        <p:spPr>
          <a:xfrm>
            <a:off x="142240" y="399668"/>
            <a:ext cx="6858000" cy="46104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EFA5B2D-1269-9B4E-BA0E-2C82867D3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3378200" cy="660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A914762-F71C-7C41-8B00-F8970BDADEB0}"/>
              </a:ext>
            </a:extLst>
          </p:cNvPr>
          <p:cNvSpPr txBox="1"/>
          <p:nvPr/>
        </p:nvSpPr>
        <p:spPr>
          <a:xfrm>
            <a:off x="5055022" y="1263439"/>
            <a:ext cx="3631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 TAPPE E RISULTATI DEL PROGETTO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5148D-EBE4-49F2-845A-9A9CA58380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5</a:t>
            </a:fld>
            <a:endParaRPr lang="it-IT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5FEA75-AFF1-D66B-A827-243089A65C18}"/>
              </a:ext>
            </a:extLst>
          </p:cNvPr>
          <p:cNvCxnSpPr>
            <a:cxnSpLocks/>
          </p:cNvCxnSpPr>
          <p:nvPr/>
        </p:nvCxnSpPr>
        <p:spPr>
          <a:xfrm>
            <a:off x="5161280" y="2859778"/>
            <a:ext cx="3271943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1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val 99">
            <a:extLst>
              <a:ext uri="{FF2B5EF4-FFF2-40B4-BE49-F238E27FC236}">
                <a16:creationId xmlns:a16="http://schemas.microsoft.com/office/drawing/2014/main" id="{C2748553-88A4-C5C3-3449-8E6FFDBA0BE2}"/>
              </a:ext>
            </a:extLst>
          </p:cNvPr>
          <p:cNvSpPr/>
          <p:nvPr/>
        </p:nvSpPr>
        <p:spPr>
          <a:xfrm>
            <a:off x="392695" y="1552687"/>
            <a:ext cx="725654" cy="46657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8025F-AE88-3ECA-9BFD-D523D2B291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6</a:t>
            </a:fld>
            <a:endParaRPr lang="it-IT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26352FD-D85B-EF72-3B9C-F9857F2F809A}"/>
              </a:ext>
            </a:extLst>
          </p:cNvPr>
          <p:cNvSpPr txBox="1"/>
          <p:nvPr/>
        </p:nvSpPr>
        <p:spPr>
          <a:xfrm>
            <a:off x="167297" y="263992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UN PERCORSO CONDIVISO DURATO DUE ANNI: PRINCIPALI TAPPE DELL’INIZIATIVA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C788-A1F4-4D15-9620-FE2B3BFFCBF3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A4915-E9E1-526F-DAF5-44B01A84AFF6}"/>
              </a:ext>
            </a:extLst>
          </p:cNvPr>
          <p:cNvSpPr/>
          <p:nvPr/>
        </p:nvSpPr>
        <p:spPr>
          <a:xfrm>
            <a:off x="1121525" y="3510129"/>
            <a:ext cx="7494092" cy="17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7AA8B-3E5A-DF09-1A26-4691CB9CE294}"/>
              </a:ext>
            </a:extLst>
          </p:cNvPr>
          <p:cNvSpPr/>
          <p:nvPr/>
        </p:nvSpPr>
        <p:spPr>
          <a:xfrm>
            <a:off x="1577938" y="2737603"/>
            <a:ext cx="5948774" cy="17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E4AFD-4F38-9882-E0DD-CB32963D0041}"/>
              </a:ext>
            </a:extLst>
          </p:cNvPr>
          <p:cNvSpPr/>
          <p:nvPr/>
        </p:nvSpPr>
        <p:spPr>
          <a:xfrm>
            <a:off x="639248" y="1728389"/>
            <a:ext cx="7375322" cy="174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67869-A1AA-F2E9-4697-F1577085634E}"/>
              </a:ext>
            </a:extLst>
          </p:cNvPr>
          <p:cNvSpPr txBox="1"/>
          <p:nvPr/>
        </p:nvSpPr>
        <p:spPr>
          <a:xfrm>
            <a:off x="1274896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Giugno – Luglio ‘21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44E31-7F93-1469-0427-936A60E9CB8B}"/>
              </a:ext>
            </a:extLst>
          </p:cNvPr>
          <p:cNvSpPr txBox="1"/>
          <p:nvPr/>
        </p:nvSpPr>
        <p:spPr>
          <a:xfrm>
            <a:off x="1281718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Formazione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community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PA Pilota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cui avviare un percorso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co-progettazione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capacity building</a:t>
            </a:r>
          </a:p>
        </p:txBody>
      </p:sp>
      <p:sp>
        <p:nvSpPr>
          <p:cNvPr id="24" name="Flowchart: Data 46">
            <a:extLst>
              <a:ext uri="{FF2B5EF4-FFF2-40B4-BE49-F238E27FC236}">
                <a16:creationId xmlns:a16="http://schemas.microsoft.com/office/drawing/2014/main" id="{FE1DF313-236A-84B2-F984-5C95435B6D6A}"/>
              </a:ext>
            </a:extLst>
          </p:cNvPr>
          <p:cNvSpPr/>
          <p:nvPr/>
        </p:nvSpPr>
        <p:spPr>
          <a:xfrm>
            <a:off x="7314848" y="1729026"/>
            <a:ext cx="843137" cy="11827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35591"/>
              <a:gd name="connsiteY0" fmla="*/ 15676 h 15676"/>
              <a:gd name="connsiteX1" fmla="*/ 27591 w 35591"/>
              <a:gd name="connsiteY1" fmla="*/ 0 h 15676"/>
              <a:gd name="connsiteX2" fmla="*/ 35591 w 35591"/>
              <a:gd name="connsiteY2" fmla="*/ 0 h 15676"/>
              <a:gd name="connsiteX3" fmla="*/ 33591 w 35591"/>
              <a:gd name="connsiteY3" fmla="*/ 10000 h 15676"/>
              <a:gd name="connsiteX4" fmla="*/ 0 w 35591"/>
              <a:gd name="connsiteY4" fmla="*/ 15676 h 15676"/>
              <a:gd name="connsiteX0" fmla="*/ 0 w 35591"/>
              <a:gd name="connsiteY0" fmla="*/ 15676 h 15775"/>
              <a:gd name="connsiteX1" fmla="*/ 27591 w 35591"/>
              <a:gd name="connsiteY1" fmla="*/ 0 h 15775"/>
              <a:gd name="connsiteX2" fmla="*/ 35591 w 35591"/>
              <a:gd name="connsiteY2" fmla="*/ 0 h 15775"/>
              <a:gd name="connsiteX3" fmla="*/ 10389 w 35591"/>
              <a:gd name="connsiteY3" fmla="*/ 15775 h 15775"/>
              <a:gd name="connsiteX4" fmla="*/ 0 w 35591"/>
              <a:gd name="connsiteY4" fmla="*/ 15676 h 15775"/>
              <a:gd name="connsiteX0" fmla="*/ 0 w 35591"/>
              <a:gd name="connsiteY0" fmla="*/ 15676 h 15775"/>
              <a:gd name="connsiteX1" fmla="*/ 27591 w 35591"/>
              <a:gd name="connsiteY1" fmla="*/ 0 h 15775"/>
              <a:gd name="connsiteX2" fmla="*/ 35591 w 35591"/>
              <a:gd name="connsiteY2" fmla="*/ 0 h 15775"/>
              <a:gd name="connsiteX3" fmla="*/ 9024 w 35591"/>
              <a:gd name="connsiteY3" fmla="*/ 15775 h 15775"/>
              <a:gd name="connsiteX4" fmla="*/ 0 w 35591"/>
              <a:gd name="connsiteY4" fmla="*/ 15676 h 1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1" h="15775">
                <a:moveTo>
                  <a:pt x="0" y="15676"/>
                </a:moveTo>
                <a:lnTo>
                  <a:pt x="27591" y="0"/>
                </a:lnTo>
                <a:lnTo>
                  <a:pt x="35591" y="0"/>
                </a:lnTo>
                <a:lnTo>
                  <a:pt x="9024" y="15775"/>
                </a:lnTo>
                <a:lnTo>
                  <a:pt x="0" y="15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D35579-AE16-35D7-06BD-E07A44F80225}"/>
              </a:ext>
            </a:extLst>
          </p:cNvPr>
          <p:cNvSpPr/>
          <p:nvPr/>
        </p:nvSpPr>
        <p:spPr>
          <a:xfrm>
            <a:off x="978731" y="2732277"/>
            <a:ext cx="724556" cy="962087"/>
          </a:xfrm>
          <a:custGeom>
            <a:avLst/>
            <a:gdLst>
              <a:gd name="connsiteX0" fmla="*/ 623985 w 845007"/>
              <a:gd name="connsiteY0" fmla="*/ 0 h 1214855"/>
              <a:gd name="connsiteX1" fmla="*/ 845007 w 845007"/>
              <a:gd name="connsiteY1" fmla="*/ 0 h 1214855"/>
              <a:gd name="connsiteX2" fmla="*/ 247951 w 845007"/>
              <a:gd name="connsiteY2" fmla="*/ 1214855 h 1214855"/>
              <a:gd name="connsiteX3" fmla="*/ 0 w 845007"/>
              <a:gd name="connsiteY3" fmla="*/ 1214855 h 12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007" h="1214855">
                <a:moveTo>
                  <a:pt x="623985" y="0"/>
                </a:moveTo>
                <a:lnTo>
                  <a:pt x="845007" y="0"/>
                </a:lnTo>
                <a:lnTo>
                  <a:pt x="247951" y="1214855"/>
                </a:lnTo>
                <a:lnTo>
                  <a:pt x="0" y="12148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algn="ctr">
              <a:defRPr/>
            </a:pPr>
            <a:endParaRPr lang="it-IT" sz="9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94470E-FC03-9532-224A-6F25B09A2874}"/>
              </a:ext>
            </a:extLst>
          </p:cNvPr>
          <p:cNvCxnSpPr>
            <a:cxnSpLocks/>
          </p:cNvCxnSpPr>
          <p:nvPr/>
        </p:nvCxnSpPr>
        <p:spPr>
          <a:xfrm>
            <a:off x="1577939" y="2825044"/>
            <a:ext cx="585860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DCD8F8-603B-B834-DA51-ECDEC2C5BB36}"/>
              </a:ext>
            </a:extLst>
          </p:cNvPr>
          <p:cNvCxnSpPr>
            <a:cxnSpLocks/>
          </p:cNvCxnSpPr>
          <p:nvPr/>
        </p:nvCxnSpPr>
        <p:spPr>
          <a:xfrm>
            <a:off x="1253974" y="1805594"/>
            <a:ext cx="6760596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8DFF10-7EC6-DEB3-26D7-574FA2C9B191}"/>
              </a:ext>
            </a:extLst>
          </p:cNvPr>
          <p:cNvCxnSpPr>
            <a:cxnSpLocks/>
          </p:cNvCxnSpPr>
          <p:nvPr/>
        </p:nvCxnSpPr>
        <p:spPr>
          <a:xfrm flipV="1">
            <a:off x="1138863" y="2825044"/>
            <a:ext cx="439076" cy="775197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0CFC2D-D605-D404-510F-3741A26E18A0}"/>
              </a:ext>
            </a:extLst>
          </p:cNvPr>
          <p:cNvCxnSpPr>
            <a:cxnSpLocks/>
          </p:cNvCxnSpPr>
          <p:nvPr/>
        </p:nvCxnSpPr>
        <p:spPr>
          <a:xfrm flipV="1">
            <a:off x="7436542" y="1805595"/>
            <a:ext cx="555423" cy="1035538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A33ACE-C152-48BF-0A1F-EE69C51212FD}"/>
              </a:ext>
            </a:extLst>
          </p:cNvPr>
          <p:cNvGrpSpPr/>
          <p:nvPr/>
        </p:nvGrpSpPr>
        <p:grpSpPr>
          <a:xfrm>
            <a:off x="7962959" y="3335230"/>
            <a:ext cx="284441" cy="287304"/>
            <a:chOff x="6671309" y="4320555"/>
            <a:chExt cx="331727" cy="36278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EC4B6C5-BD70-296C-99BC-61C123D9150E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92C675-18CE-088C-EAD3-485863318526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EC757E62-F4E2-1852-C2C9-522553C055B1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FFDAC6-BF30-B707-2A8B-49E6B6AF1014}"/>
              </a:ext>
            </a:extLst>
          </p:cNvPr>
          <p:cNvGrpSpPr/>
          <p:nvPr/>
        </p:nvGrpSpPr>
        <p:grpSpPr>
          <a:xfrm flipH="1">
            <a:off x="5223404" y="2588354"/>
            <a:ext cx="284441" cy="287304"/>
            <a:chOff x="6671309" y="4320555"/>
            <a:chExt cx="331727" cy="36278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C1B17DF-3919-A7B4-0FEF-F1D1FF1AA7FC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07F54D5-08F6-7656-FB9E-E38777CED6B0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515BBEFD-C4CA-FF0A-7954-F93712F7030A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>
                <a:rot lat="2100000" lon="2400000" rev="0"/>
              </a:camera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80F892-A10A-B256-A4C8-4B73B28CFC7A}"/>
              </a:ext>
            </a:extLst>
          </p:cNvPr>
          <p:cNvCxnSpPr>
            <a:cxnSpLocks/>
          </p:cNvCxnSpPr>
          <p:nvPr/>
        </p:nvCxnSpPr>
        <p:spPr>
          <a:xfrm flipV="1">
            <a:off x="1138863" y="3597570"/>
            <a:ext cx="7476754" cy="7249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F5EA236-6121-5D4C-A280-2C70848EEABB}"/>
              </a:ext>
            </a:extLst>
          </p:cNvPr>
          <p:cNvGrpSpPr/>
          <p:nvPr/>
        </p:nvGrpSpPr>
        <p:grpSpPr>
          <a:xfrm>
            <a:off x="4025760" y="1531616"/>
            <a:ext cx="284441" cy="287304"/>
            <a:chOff x="6671309" y="4320555"/>
            <a:chExt cx="331727" cy="36278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6188CC0-5229-EDB6-4796-FC965E9D8763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C5A8B5-3CA7-DD5F-3EE7-0869E8D0EEC7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8E0D4C42-98ED-D5EA-A489-BDEA65381570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E14BF19-07A3-F02F-379C-E3BF7F06EFC3}"/>
              </a:ext>
            </a:extLst>
          </p:cNvPr>
          <p:cNvSpPr txBox="1"/>
          <p:nvPr/>
        </p:nvSpPr>
        <p:spPr>
          <a:xfrm>
            <a:off x="4612431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Agosto – Settembre ‘21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D0287E-FA8B-812A-667B-804BF435EC26}"/>
              </a:ext>
            </a:extLst>
          </p:cNvPr>
          <p:cNvSpPr txBox="1"/>
          <p:nvPr/>
        </p:nvSpPr>
        <p:spPr>
          <a:xfrm>
            <a:off x="4619253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Assessment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rilevazione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fabbisogni di personale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nelle PA Pilota</a:t>
            </a:r>
            <a:endParaRPr lang="it-IT" sz="1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23D819-C41B-1806-C18D-127C6782FD7C}"/>
              </a:ext>
            </a:extLst>
          </p:cNvPr>
          <p:cNvSpPr txBox="1"/>
          <p:nvPr/>
        </p:nvSpPr>
        <p:spPr>
          <a:xfrm>
            <a:off x="4697265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Ottobre ’21 – Gennaio ‘22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044D405-931E-B631-201D-A93343B80008}"/>
              </a:ext>
            </a:extLst>
          </p:cNvPr>
          <p:cNvSpPr txBox="1"/>
          <p:nvPr/>
        </p:nvSpPr>
        <p:spPr>
          <a:xfrm>
            <a:off x="4785219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Workshop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le PA pilota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definizione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profili professionali omogenei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ed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innovativi</a:t>
            </a:r>
            <a:endParaRPr lang="it-IT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8EDC849-F37C-63C5-7A16-44AA39C9B37F}"/>
              </a:ext>
            </a:extLst>
          </p:cNvPr>
          <p:cNvSpPr txBox="1"/>
          <p:nvPr/>
        </p:nvSpPr>
        <p:spPr>
          <a:xfrm>
            <a:off x="1514921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Febbraio – Luglio ‘22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721415-EC0B-6574-8AFA-E528885C2260}"/>
              </a:ext>
            </a:extLst>
          </p:cNvPr>
          <p:cNvSpPr txBox="1"/>
          <p:nvPr/>
        </p:nvSpPr>
        <p:spPr>
          <a:xfrm>
            <a:off x="1602875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conduzione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del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concorso aggregato sperimentale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7E1E6D-343E-0493-34EF-EF392DEE0F0F}"/>
              </a:ext>
            </a:extLst>
          </p:cNvPr>
          <p:cNvSpPr txBox="1"/>
          <p:nvPr/>
        </p:nvSpPr>
        <p:spPr>
          <a:xfrm>
            <a:off x="2184308" y="367669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Agosto – Novembre ‘22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F4C4CC-6689-B805-5E43-D7E135609C91}"/>
              </a:ext>
            </a:extLst>
          </p:cNvPr>
          <p:cNvSpPr txBox="1"/>
          <p:nvPr/>
        </p:nvSpPr>
        <p:spPr>
          <a:xfrm>
            <a:off x="2191130" y="391604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Iniziative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change management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attraverso l’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erogazione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 un piano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multidisciplinare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0FF724-B73E-7C7D-32DD-523D1D6FA8D2}"/>
              </a:ext>
            </a:extLst>
          </p:cNvPr>
          <p:cNvSpPr txBox="1"/>
          <p:nvPr/>
        </p:nvSpPr>
        <p:spPr>
          <a:xfrm>
            <a:off x="5579068" y="367669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Dicembre ’22 – Maggio ‘23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020A84-0554-42DF-DE26-0C58967350DD}"/>
              </a:ext>
            </a:extLst>
          </p:cNvPr>
          <p:cNvSpPr txBox="1"/>
          <p:nvPr/>
        </p:nvSpPr>
        <p:spPr>
          <a:xfrm>
            <a:off x="5585890" y="391604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conduzione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della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procedura ex art.3-bis DL 80/21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 di un elenco di idonei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48C115-1E24-EC3B-8FC9-406FE28B6054}"/>
              </a:ext>
            </a:extLst>
          </p:cNvPr>
          <p:cNvGrpSpPr/>
          <p:nvPr/>
        </p:nvGrpSpPr>
        <p:grpSpPr>
          <a:xfrm>
            <a:off x="4651471" y="3399372"/>
            <a:ext cx="284441" cy="287304"/>
            <a:chOff x="6671309" y="4320555"/>
            <a:chExt cx="331727" cy="36278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F11F371-B2D8-4A40-BC24-259B822F7437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F26056D-D1A4-5BA9-D462-3490988E84F1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4427AF8C-2FB7-941A-BB55-7CB3EC2A3956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F50DDFEA-473A-0224-348A-6FCDAA8E6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3" y="2848832"/>
            <a:ext cx="1076015" cy="1076015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46303783-E339-C9EB-0948-A39F0CFB460B}"/>
              </a:ext>
            </a:extLst>
          </p:cNvPr>
          <p:cNvSpPr/>
          <p:nvPr/>
        </p:nvSpPr>
        <p:spPr>
          <a:xfrm>
            <a:off x="7491920" y="1885456"/>
            <a:ext cx="725654" cy="466574"/>
          </a:xfrm>
          <a:prstGeom prst="ellipse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2AD669B-5A1C-90BC-97B9-57266C18D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38" y="2819594"/>
            <a:ext cx="1031272" cy="103127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1F8E174B-D33D-0EB3-AF64-F4DA07C1F77C}"/>
              </a:ext>
            </a:extLst>
          </p:cNvPr>
          <p:cNvGrpSpPr/>
          <p:nvPr/>
        </p:nvGrpSpPr>
        <p:grpSpPr>
          <a:xfrm>
            <a:off x="7693102" y="1373101"/>
            <a:ext cx="710583" cy="856068"/>
            <a:chOff x="806138" y="3704225"/>
            <a:chExt cx="710583" cy="8560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69AFC9-7263-09AF-A1CF-C265A0691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874" t="23026" r="26801" b="23732"/>
            <a:stretch/>
          </p:blipFill>
          <p:spPr>
            <a:xfrm flipH="1">
              <a:off x="832096" y="3704225"/>
              <a:ext cx="684625" cy="856068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1C5C98-84EC-468D-55AC-6ACE7F520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138" y="3863048"/>
              <a:ext cx="70061" cy="581418"/>
            </a:xfrm>
            <a:prstGeom prst="line">
              <a:avLst/>
            </a:prstGeom>
            <a:ln w="28575" cap="rnd">
              <a:solidFill>
                <a:srgbClr val="C5D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06E61BF6-837E-D692-C9D3-68DCF3128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9" y="1184785"/>
            <a:ext cx="635506" cy="63550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6B052F3-F25C-0B13-7C1F-74DA6B664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7" y="2076378"/>
            <a:ext cx="1484348" cy="14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2E712692-D2AF-2451-971B-68E4F5074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1" b="91414" l="9716" r="91480">
                        <a14:foregroundMark x1="56652" y1="7239" x2="56652" y2="7239"/>
                        <a14:foregroundMark x1="29746" y1="91582" x2="29746" y2="91582"/>
                        <a14:foregroundMark x1="91480" y1="81313" x2="91480" y2="81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9415" y="1173556"/>
            <a:ext cx="2736191" cy="2427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F7D2A-A01C-6618-1E65-6332ECEC08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7</a:t>
            </a:fld>
            <a:endParaRPr lang="it-IT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8174CAD-7208-CC15-A6C1-F3DCC67C22AB}"/>
              </a:ext>
            </a:extLst>
          </p:cNvPr>
          <p:cNvGrpSpPr/>
          <p:nvPr/>
        </p:nvGrpSpPr>
        <p:grpSpPr>
          <a:xfrm>
            <a:off x="4091335" y="969852"/>
            <a:ext cx="2431456" cy="2458466"/>
            <a:chOff x="3435944" y="1134511"/>
            <a:chExt cx="2431456" cy="245846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858E137-7C0A-A4AE-BEB6-4529B34ECE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5944" y="1508872"/>
              <a:ext cx="2431456" cy="2084105"/>
              <a:chOff x="252314" y="838094"/>
              <a:chExt cx="5796000" cy="4968000"/>
            </a:xfrm>
            <a:solidFill>
              <a:schemeClr val="bg2"/>
            </a:solidFill>
          </p:grpSpPr>
          <p:sp>
            <p:nvSpPr>
              <p:cNvPr id="134" name="Freeform 63">
                <a:extLst>
                  <a:ext uri="{FF2B5EF4-FFF2-40B4-BE49-F238E27FC236}">
                    <a16:creationId xmlns:a16="http://schemas.microsoft.com/office/drawing/2014/main" id="{46BBFBCC-948C-6F48-7305-56CC4F58B5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35233" y="838094"/>
                <a:ext cx="2736548" cy="1584705"/>
              </a:xfrm>
              <a:custGeom>
                <a:avLst/>
                <a:gdLst>
                  <a:gd name="T0" fmla="*/ 1682 w 9459"/>
                  <a:gd name="T1" fmla="*/ 4837 h 5347"/>
                  <a:gd name="T2" fmla="*/ 1174 w 9459"/>
                  <a:gd name="T3" fmla="*/ 4211 h 5347"/>
                  <a:gd name="T4" fmla="*/ 1216 w 9459"/>
                  <a:gd name="T5" fmla="*/ 3556 h 5347"/>
                  <a:gd name="T6" fmla="*/ 629 w 9459"/>
                  <a:gd name="T7" fmla="*/ 3446 h 5347"/>
                  <a:gd name="T8" fmla="*/ 7 w 9459"/>
                  <a:gd name="T9" fmla="*/ 3439 h 5347"/>
                  <a:gd name="T10" fmla="*/ 243 w 9459"/>
                  <a:gd name="T11" fmla="*/ 2803 h 5347"/>
                  <a:gd name="T12" fmla="*/ 334 w 9459"/>
                  <a:gd name="T13" fmla="*/ 2528 h 5347"/>
                  <a:gd name="T14" fmla="*/ 204 w 9459"/>
                  <a:gd name="T15" fmla="*/ 2076 h 5347"/>
                  <a:gd name="T16" fmla="*/ 0 w 9459"/>
                  <a:gd name="T17" fmla="*/ 1633 h 5347"/>
                  <a:gd name="T18" fmla="*/ 185 w 9459"/>
                  <a:gd name="T19" fmla="*/ 1298 h 5347"/>
                  <a:gd name="T20" fmla="*/ 617 w 9459"/>
                  <a:gd name="T21" fmla="*/ 1123 h 5347"/>
                  <a:gd name="T22" fmla="*/ 954 w 9459"/>
                  <a:gd name="T23" fmla="*/ 1353 h 5347"/>
                  <a:gd name="T24" fmla="*/ 1384 w 9459"/>
                  <a:gd name="T25" fmla="*/ 1161 h 5347"/>
                  <a:gd name="T26" fmla="*/ 1419 w 9459"/>
                  <a:gd name="T27" fmla="*/ 1333 h 5347"/>
                  <a:gd name="T28" fmla="*/ 1408 w 9459"/>
                  <a:gd name="T29" fmla="*/ 1767 h 5347"/>
                  <a:gd name="T30" fmla="*/ 1787 w 9459"/>
                  <a:gd name="T31" fmla="*/ 2493 h 5347"/>
                  <a:gd name="T32" fmla="*/ 2434 w 9459"/>
                  <a:gd name="T33" fmla="*/ 2922 h 5347"/>
                  <a:gd name="T34" fmla="*/ 2945 w 9459"/>
                  <a:gd name="T35" fmla="*/ 2864 h 5347"/>
                  <a:gd name="T36" fmla="*/ 3275 w 9459"/>
                  <a:gd name="T37" fmla="*/ 2700 h 5347"/>
                  <a:gd name="T38" fmla="*/ 3653 w 9459"/>
                  <a:gd name="T39" fmla="*/ 2557 h 5347"/>
                  <a:gd name="T40" fmla="*/ 4517 w 9459"/>
                  <a:gd name="T41" fmla="*/ 2189 h 5347"/>
                  <a:gd name="T42" fmla="*/ 4837 w 9459"/>
                  <a:gd name="T43" fmla="*/ 2239 h 5347"/>
                  <a:gd name="T44" fmla="*/ 5013 w 9459"/>
                  <a:gd name="T45" fmla="*/ 2669 h 5347"/>
                  <a:gd name="T46" fmla="*/ 5374 w 9459"/>
                  <a:gd name="T47" fmla="*/ 3087 h 5347"/>
                  <a:gd name="T48" fmla="*/ 5565 w 9459"/>
                  <a:gd name="T49" fmla="*/ 3544 h 5347"/>
                  <a:gd name="T50" fmla="*/ 6105 w 9459"/>
                  <a:gd name="T51" fmla="*/ 3497 h 5347"/>
                  <a:gd name="T52" fmla="*/ 6241 w 9459"/>
                  <a:gd name="T53" fmla="*/ 2993 h 5347"/>
                  <a:gd name="T54" fmla="*/ 5872 w 9459"/>
                  <a:gd name="T55" fmla="*/ 2561 h 5347"/>
                  <a:gd name="T56" fmla="*/ 6202 w 9459"/>
                  <a:gd name="T57" fmla="*/ 2143 h 5347"/>
                  <a:gd name="T58" fmla="*/ 6128 w 9459"/>
                  <a:gd name="T59" fmla="*/ 1765 h 5347"/>
                  <a:gd name="T60" fmla="*/ 5700 w 9459"/>
                  <a:gd name="T61" fmla="*/ 1819 h 5347"/>
                  <a:gd name="T62" fmla="*/ 5506 w 9459"/>
                  <a:gd name="T63" fmla="*/ 1501 h 5347"/>
                  <a:gd name="T64" fmla="*/ 5467 w 9459"/>
                  <a:gd name="T65" fmla="*/ 804 h 5347"/>
                  <a:gd name="T66" fmla="*/ 5849 w 9459"/>
                  <a:gd name="T67" fmla="*/ 437 h 5347"/>
                  <a:gd name="T68" fmla="*/ 6214 w 9459"/>
                  <a:gd name="T69" fmla="*/ 173 h 5347"/>
                  <a:gd name="T70" fmla="*/ 6802 w 9459"/>
                  <a:gd name="T71" fmla="*/ 78 h 5347"/>
                  <a:gd name="T72" fmla="*/ 6973 w 9459"/>
                  <a:gd name="T73" fmla="*/ 494 h 5347"/>
                  <a:gd name="T74" fmla="*/ 7388 w 9459"/>
                  <a:gd name="T75" fmla="*/ 721 h 5347"/>
                  <a:gd name="T76" fmla="*/ 7871 w 9459"/>
                  <a:gd name="T77" fmla="*/ 781 h 5347"/>
                  <a:gd name="T78" fmla="*/ 8372 w 9459"/>
                  <a:gd name="T79" fmla="*/ 1148 h 5347"/>
                  <a:gd name="T80" fmla="*/ 9112 w 9459"/>
                  <a:gd name="T81" fmla="*/ 1393 h 5347"/>
                  <a:gd name="T82" fmla="*/ 9372 w 9459"/>
                  <a:gd name="T83" fmla="*/ 1819 h 5347"/>
                  <a:gd name="T84" fmla="*/ 9153 w 9459"/>
                  <a:gd name="T85" fmla="*/ 2203 h 5347"/>
                  <a:gd name="T86" fmla="*/ 8786 w 9459"/>
                  <a:gd name="T87" fmla="*/ 2380 h 5347"/>
                  <a:gd name="T88" fmla="*/ 8377 w 9459"/>
                  <a:gd name="T89" fmla="*/ 2398 h 5347"/>
                  <a:gd name="T90" fmla="*/ 7646 w 9459"/>
                  <a:gd name="T91" fmla="*/ 2938 h 5347"/>
                  <a:gd name="T92" fmla="*/ 7315 w 9459"/>
                  <a:gd name="T93" fmla="*/ 3054 h 5347"/>
                  <a:gd name="T94" fmla="*/ 7128 w 9459"/>
                  <a:gd name="T95" fmla="*/ 3539 h 5347"/>
                  <a:gd name="T96" fmla="*/ 6701 w 9459"/>
                  <a:gd name="T97" fmla="*/ 3802 h 5347"/>
                  <a:gd name="T98" fmla="*/ 6254 w 9459"/>
                  <a:gd name="T99" fmla="*/ 4159 h 5347"/>
                  <a:gd name="T100" fmla="*/ 6339 w 9459"/>
                  <a:gd name="T101" fmla="*/ 4638 h 5347"/>
                  <a:gd name="T102" fmla="*/ 6168 w 9459"/>
                  <a:gd name="T103" fmla="*/ 4955 h 5347"/>
                  <a:gd name="T104" fmla="*/ 5833 w 9459"/>
                  <a:gd name="T105" fmla="*/ 4988 h 5347"/>
                  <a:gd name="T106" fmla="*/ 5583 w 9459"/>
                  <a:gd name="T107" fmla="*/ 4674 h 5347"/>
                  <a:gd name="T108" fmla="*/ 5218 w 9459"/>
                  <a:gd name="T109" fmla="*/ 4810 h 5347"/>
                  <a:gd name="T110" fmla="*/ 4634 w 9459"/>
                  <a:gd name="T111" fmla="*/ 4925 h 5347"/>
                  <a:gd name="T112" fmla="*/ 4139 w 9459"/>
                  <a:gd name="T113" fmla="*/ 5047 h 5347"/>
                  <a:gd name="T114" fmla="*/ 3800 w 9459"/>
                  <a:gd name="T115" fmla="*/ 4987 h 5347"/>
                  <a:gd name="T116" fmla="*/ 3323 w 9459"/>
                  <a:gd name="T117" fmla="*/ 4935 h 5347"/>
                  <a:gd name="T118" fmla="*/ 2772 w 9459"/>
                  <a:gd name="T119" fmla="*/ 4925 h 5347"/>
                  <a:gd name="T120" fmla="*/ 2410 w 9459"/>
                  <a:gd name="T121" fmla="*/ 5152 h 5347"/>
                  <a:gd name="T122" fmla="*/ 2037 w 9459"/>
                  <a:gd name="T123" fmla="*/ 5326 h 5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59" h="5347">
                    <a:moveTo>
                      <a:pt x="1921" y="5345"/>
                    </a:moveTo>
                    <a:cubicBezTo>
                      <a:pt x="1921" y="5339"/>
                      <a:pt x="1890" y="5193"/>
                      <a:pt x="1888" y="5186"/>
                    </a:cubicBezTo>
                    <a:cubicBezTo>
                      <a:pt x="1882" y="5173"/>
                      <a:pt x="1849" y="5132"/>
                      <a:pt x="1822" y="5105"/>
                    </a:cubicBezTo>
                    <a:cubicBezTo>
                      <a:pt x="1802" y="5085"/>
                      <a:pt x="1777" y="5069"/>
                      <a:pt x="1765" y="5069"/>
                    </a:cubicBezTo>
                    <a:cubicBezTo>
                      <a:pt x="1756" y="5069"/>
                      <a:pt x="1745" y="5059"/>
                      <a:pt x="1745" y="5051"/>
                    </a:cubicBezTo>
                    <a:cubicBezTo>
                      <a:pt x="1745" y="5047"/>
                      <a:pt x="1751" y="5037"/>
                      <a:pt x="1760" y="5028"/>
                    </a:cubicBezTo>
                    <a:cubicBezTo>
                      <a:pt x="1784" y="5002"/>
                      <a:pt x="1808" y="4934"/>
                      <a:pt x="1799" y="4914"/>
                    </a:cubicBezTo>
                    <a:cubicBezTo>
                      <a:pt x="1798" y="4910"/>
                      <a:pt x="1787" y="4902"/>
                      <a:pt x="1773" y="4895"/>
                    </a:cubicBezTo>
                    <a:cubicBezTo>
                      <a:pt x="1761" y="4888"/>
                      <a:pt x="1735" y="4872"/>
                      <a:pt x="1716" y="4860"/>
                    </a:cubicBezTo>
                    <a:lnTo>
                      <a:pt x="1682" y="4837"/>
                    </a:lnTo>
                    <a:lnTo>
                      <a:pt x="1652" y="4834"/>
                    </a:lnTo>
                    <a:cubicBezTo>
                      <a:pt x="1575" y="4829"/>
                      <a:pt x="1557" y="4825"/>
                      <a:pt x="1500" y="4803"/>
                    </a:cubicBezTo>
                    <a:cubicBezTo>
                      <a:pt x="1470" y="4791"/>
                      <a:pt x="1444" y="4781"/>
                      <a:pt x="1441" y="4781"/>
                    </a:cubicBezTo>
                    <a:cubicBezTo>
                      <a:pt x="1439" y="4781"/>
                      <a:pt x="1396" y="4764"/>
                      <a:pt x="1346" y="4743"/>
                    </a:cubicBezTo>
                    <a:cubicBezTo>
                      <a:pt x="1257" y="4706"/>
                      <a:pt x="1254" y="4704"/>
                      <a:pt x="1203" y="4669"/>
                    </a:cubicBezTo>
                    <a:lnTo>
                      <a:pt x="1151" y="4632"/>
                    </a:lnTo>
                    <a:lnTo>
                      <a:pt x="1147" y="4597"/>
                    </a:lnTo>
                    <a:cubicBezTo>
                      <a:pt x="1138" y="4519"/>
                      <a:pt x="1135" y="4447"/>
                      <a:pt x="1139" y="4397"/>
                    </a:cubicBezTo>
                    <a:cubicBezTo>
                      <a:pt x="1142" y="4370"/>
                      <a:pt x="1144" y="4331"/>
                      <a:pt x="1145" y="4309"/>
                    </a:cubicBezTo>
                    <a:cubicBezTo>
                      <a:pt x="1148" y="4265"/>
                      <a:pt x="1156" y="4235"/>
                      <a:pt x="1174" y="4211"/>
                    </a:cubicBezTo>
                    <a:cubicBezTo>
                      <a:pt x="1179" y="4204"/>
                      <a:pt x="1184" y="4192"/>
                      <a:pt x="1185" y="4185"/>
                    </a:cubicBezTo>
                    <a:cubicBezTo>
                      <a:pt x="1187" y="4179"/>
                      <a:pt x="1193" y="4161"/>
                      <a:pt x="1200" y="4146"/>
                    </a:cubicBezTo>
                    <a:lnTo>
                      <a:pt x="1212" y="4119"/>
                    </a:lnTo>
                    <a:lnTo>
                      <a:pt x="1212" y="3975"/>
                    </a:lnTo>
                    <a:lnTo>
                      <a:pt x="1212" y="3831"/>
                    </a:lnTo>
                    <a:lnTo>
                      <a:pt x="1259" y="3743"/>
                    </a:lnTo>
                    <a:cubicBezTo>
                      <a:pt x="1284" y="3694"/>
                      <a:pt x="1310" y="3644"/>
                      <a:pt x="1317" y="3630"/>
                    </a:cubicBezTo>
                    <a:cubicBezTo>
                      <a:pt x="1329" y="3606"/>
                      <a:pt x="1329" y="3606"/>
                      <a:pt x="1322" y="3599"/>
                    </a:cubicBezTo>
                    <a:cubicBezTo>
                      <a:pt x="1319" y="3596"/>
                      <a:pt x="1297" y="3584"/>
                      <a:pt x="1274" y="3574"/>
                    </a:cubicBezTo>
                    <a:cubicBezTo>
                      <a:pt x="1236" y="3555"/>
                      <a:pt x="1232" y="3554"/>
                      <a:pt x="1216" y="3556"/>
                    </a:cubicBezTo>
                    <a:cubicBezTo>
                      <a:pt x="1180" y="3560"/>
                      <a:pt x="1168" y="3565"/>
                      <a:pt x="1156" y="3580"/>
                    </a:cubicBezTo>
                    <a:cubicBezTo>
                      <a:pt x="1145" y="3594"/>
                      <a:pt x="1143" y="3595"/>
                      <a:pt x="1094" y="3610"/>
                    </a:cubicBezTo>
                    <a:cubicBezTo>
                      <a:pt x="1061" y="3620"/>
                      <a:pt x="1031" y="3627"/>
                      <a:pt x="1006" y="3630"/>
                    </a:cubicBezTo>
                    <a:cubicBezTo>
                      <a:pt x="971" y="3634"/>
                      <a:pt x="969" y="3634"/>
                      <a:pt x="940" y="3626"/>
                    </a:cubicBezTo>
                    <a:cubicBezTo>
                      <a:pt x="920" y="3621"/>
                      <a:pt x="905" y="3619"/>
                      <a:pt x="894" y="3621"/>
                    </a:cubicBezTo>
                    <a:cubicBezTo>
                      <a:pt x="878" y="3622"/>
                      <a:pt x="874" y="3621"/>
                      <a:pt x="810" y="3589"/>
                    </a:cubicBezTo>
                    <a:cubicBezTo>
                      <a:pt x="752" y="3561"/>
                      <a:pt x="742" y="3554"/>
                      <a:pt x="739" y="3546"/>
                    </a:cubicBezTo>
                    <a:cubicBezTo>
                      <a:pt x="737" y="3541"/>
                      <a:pt x="725" y="3522"/>
                      <a:pt x="713" y="3504"/>
                    </a:cubicBezTo>
                    <a:cubicBezTo>
                      <a:pt x="693" y="3473"/>
                      <a:pt x="689" y="3469"/>
                      <a:pt x="671" y="3460"/>
                    </a:cubicBezTo>
                    <a:cubicBezTo>
                      <a:pt x="660" y="3454"/>
                      <a:pt x="641" y="3448"/>
                      <a:pt x="629" y="3446"/>
                    </a:cubicBezTo>
                    <a:cubicBezTo>
                      <a:pt x="613" y="3443"/>
                      <a:pt x="604" y="3439"/>
                      <a:pt x="596" y="3433"/>
                    </a:cubicBezTo>
                    <a:lnTo>
                      <a:pt x="585" y="3424"/>
                    </a:lnTo>
                    <a:lnTo>
                      <a:pt x="531" y="3424"/>
                    </a:lnTo>
                    <a:cubicBezTo>
                      <a:pt x="480" y="3424"/>
                      <a:pt x="477" y="3424"/>
                      <a:pt x="451" y="3414"/>
                    </a:cubicBezTo>
                    <a:cubicBezTo>
                      <a:pt x="425" y="3405"/>
                      <a:pt x="424" y="3404"/>
                      <a:pt x="412" y="3410"/>
                    </a:cubicBezTo>
                    <a:cubicBezTo>
                      <a:pt x="393" y="3418"/>
                      <a:pt x="326" y="3414"/>
                      <a:pt x="287" y="3404"/>
                    </a:cubicBezTo>
                    <a:cubicBezTo>
                      <a:pt x="250" y="3393"/>
                      <a:pt x="197" y="3385"/>
                      <a:pt x="184" y="3387"/>
                    </a:cubicBezTo>
                    <a:cubicBezTo>
                      <a:pt x="170" y="3390"/>
                      <a:pt x="122" y="3416"/>
                      <a:pt x="108" y="3429"/>
                    </a:cubicBezTo>
                    <a:cubicBezTo>
                      <a:pt x="91" y="3444"/>
                      <a:pt x="64" y="3449"/>
                      <a:pt x="31" y="3443"/>
                    </a:cubicBezTo>
                    <a:lnTo>
                      <a:pt x="7" y="3439"/>
                    </a:lnTo>
                    <a:lnTo>
                      <a:pt x="12" y="3420"/>
                    </a:lnTo>
                    <a:cubicBezTo>
                      <a:pt x="18" y="3397"/>
                      <a:pt x="18" y="3387"/>
                      <a:pt x="13" y="3352"/>
                    </a:cubicBezTo>
                    <a:cubicBezTo>
                      <a:pt x="9" y="3324"/>
                      <a:pt x="11" y="3299"/>
                      <a:pt x="25" y="3218"/>
                    </a:cubicBezTo>
                    <a:cubicBezTo>
                      <a:pt x="32" y="3173"/>
                      <a:pt x="33" y="3171"/>
                      <a:pt x="46" y="3156"/>
                    </a:cubicBezTo>
                    <a:cubicBezTo>
                      <a:pt x="53" y="3148"/>
                      <a:pt x="73" y="3118"/>
                      <a:pt x="89" y="3090"/>
                    </a:cubicBezTo>
                    <a:cubicBezTo>
                      <a:pt x="114" y="3048"/>
                      <a:pt x="162" y="2978"/>
                      <a:pt x="180" y="2958"/>
                    </a:cubicBezTo>
                    <a:cubicBezTo>
                      <a:pt x="187" y="2950"/>
                      <a:pt x="216" y="2928"/>
                      <a:pt x="237" y="2914"/>
                    </a:cubicBezTo>
                    <a:lnTo>
                      <a:pt x="257" y="2902"/>
                    </a:lnTo>
                    <a:lnTo>
                      <a:pt x="257" y="2884"/>
                    </a:lnTo>
                    <a:cubicBezTo>
                      <a:pt x="257" y="2854"/>
                      <a:pt x="250" y="2813"/>
                      <a:pt x="243" y="2803"/>
                    </a:cubicBezTo>
                    <a:lnTo>
                      <a:pt x="237" y="2793"/>
                    </a:lnTo>
                    <a:lnTo>
                      <a:pt x="249" y="2772"/>
                    </a:lnTo>
                    <a:cubicBezTo>
                      <a:pt x="256" y="2760"/>
                      <a:pt x="264" y="2750"/>
                      <a:pt x="266" y="2750"/>
                    </a:cubicBezTo>
                    <a:cubicBezTo>
                      <a:pt x="277" y="2750"/>
                      <a:pt x="314" y="2736"/>
                      <a:pt x="322" y="2729"/>
                    </a:cubicBezTo>
                    <a:cubicBezTo>
                      <a:pt x="330" y="2723"/>
                      <a:pt x="331" y="2719"/>
                      <a:pt x="331" y="2705"/>
                    </a:cubicBezTo>
                    <a:cubicBezTo>
                      <a:pt x="331" y="2684"/>
                      <a:pt x="338" y="2669"/>
                      <a:pt x="354" y="2655"/>
                    </a:cubicBezTo>
                    <a:lnTo>
                      <a:pt x="367" y="2644"/>
                    </a:lnTo>
                    <a:lnTo>
                      <a:pt x="355" y="2635"/>
                    </a:lnTo>
                    <a:cubicBezTo>
                      <a:pt x="331" y="2619"/>
                      <a:pt x="319" y="2605"/>
                      <a:pt x="313" y="2587"/>
                    </a:cubicBezTo>
                    <a:cubicBezTo>
                      <a:pt x="303" y="2556"/>
                      <a:pt x="306" y="2548"/>
                      <a:pt x="334" y="2528"/>
                    </a:cubicBezTo>
                    <a:cubicBezTo>
                      <a:pt x="358" y="2512"/>
                      <a:pt x="360" y="2505"/>
                      <a:pt x="353" y="2467"/>
                    </a:cubicBezTo>
                    <a:cubicBezTo>
                      <a:pt x="350" y="2449"/>
                      <a:pt x="344" y="2425"/>
                      <a:pt x="341" y="2412"/>
                    </a:cubicBezTo>
                    <a:cubicBezTo>
                      <a:pt x="334" y="2390"/>
                      <a:pt x="333" y="2389"/>
                      <a:pt x="321" y="2386"/>
                    </a:cubicBezTo>
                    <a:cubicBezTo>
                      <a:pt x="279" y="2376"/>
                      <a:pt x="267" y="2373"/>
                      <a:pt x="259" y="2373"/>
                    </a:cubicBezTo>
                    <a:cubicBezTo>
                      <a:pt x="243" y="2373"/>
                      <a:pt x="235" y="2361"/>
                      <a:pt x="218" y="2314"/>
                    </a:cubicBezTo>
                    <a:cubicBezTo>
                      <a:pt x="208" y="2284"/>
                      <a:pt x="203" y="2264"/>
                      <a:pt x="203" y="2252"/>
                    </a:cubicBezTo>
                    <a:cubicBezTo>
                      <a:pt x="203" y="2234"/>
                      <a:pt x="212" y="2209"/>
                      <a:pt x="225" y="2192"/>
                    </a:cubicBezTo>
                    <a:cubicBezTo>
                      <a:pt x="235" y="2180"/>
                      <a:pt x="257" y="2141"/>
                      <a:pt x="257" y="2135"/>
                    </a:cubicBezTo>
                    <a:cubicBezTo>
                      <a:pt x="257" y="2133"/>
                      <a:pt x="248" y="2125"/>
                      <a:pt x="237" y="2119"/>
                    </a:cubicBezTo>
                    <a:cubicBezTo>
                      <a:pt x="215" y="2105"/>
                      <a:pt x="213" y="2104"/>
                      <a:pt x="204" y="2076"/>
                    </a:cubicBezTo>
                    <a:lnTo>
                      <a:pt x="197" y="2054"/>
                    </a:lnTo>
                    <a:lnTo>
                      <a:pt x="213" y="2039"/>
                    </a:lnTo>
                    <a:cubicBezTo>
                      <a:pt x="222" y="2031"/>
                      <a:pt x="231" y="2019"/>
                      <a:pt x="233" y="2014"/>
                    </a:cubicBezTo>
                    <a:cubicBezTo>
                      <a:pt x="239" y="1995"/>
                      <a:pt x="241" y="1962"/>
                      <a:pt x="236" y="1933"/>
                    </a:cubicBezTo>
                    <a:cubicBezTo>
                      <a:pt x="232" y="1907"/>
                      <a:pt x="230" y="1903"/>
                      <a:pt x="212" y="1877"/>
                    </a:cubicBezTo>
                    <a:lnTo>
                      <a:pt x="192" y="1849"/>
                    </a:lnTo>
                    <a:lnTo>
                      <a:pt x="170" y="1849"/>
                    </a:lnTo>
                    <a:cubicBezTo>
                      <a:pt x="151" y="1849"/>
                      <a:pt x="148" y="1848"/>
                      <a:pt x="127" y="1834"/>
                    </a:cubicBezTo>
                    <a:cubicBezTo>
                      <a:pt x="90" y="1808"/>
                      <a:pt x="13" y="1740"/>
                      <a:pt x="10" y="1729"/>
                    </a:cubicBezTo>
                    <a:cubicBezTo>
                      <a:pt x="6" y="1718"/>
                      <a:pt x="0" y="1662"/>
                      <a:pt x="0" y="1633"/>
                    </a:cubicBezTo>
                    <a:lnTo>
                      <a:pt x="0" y="1613"/>
                    </a:lnTo>
                    <a:lnTo>
                      <a:pt x="15" y="1603"/>
                    </a:lnTo>
                    <a:cubicBezTo>
                      <a:pt x="28" y="1595"/>
                      <a:pt x="35" y="1593"/>
                      <a:pt x="58" y="1591"/>
                    </a:cubicBezTo>
                    <a:cubicBezTo>
                      <a:pt x="73" y="1589"/>
                      <a:pt x="87" y="1589"/>
                      <a:pt x="88" y="1589"/>
                    </a:cubicBezTo>
                    <a:cubicBezTo>
                      <a:pt x="92" y="1592"/>
                      <a:pt x="114" y="1582"/>
                      <a:pt x="141" y="1566"/>
                    </a:cubicBezTo>
                    <a:cubicBezTo>
                      <a:pt x="164" y="1553"/>
                      <a:pt x="168" y="1548"/>
                      <a:pt x="189" y="1518"/>
                    </a:cubicBezTo>
                    <a:cubicBezTo>
                      <a:pt x="212" y="1486"/>
                      <a:pt x="213" y="1484"/>
                      <a:pt x="207" y="1478"/>
                    </a:cubicBezTo>
                    <a:cubicBezTo>
                      <a:pt x="204" y="1475"/>
                      <a:pt x="199" y="1472"/>
                      <a:pt x="196" y="1472"/>
                    </a:cubicBezTo>
                    <a:cubicBezTo>
                      <a:pt x="182" y="1472"/>
                      <a:pt x="181" y="1467"/>
                      <a:pt x="183" y="1381"/>
                    </a:cubicBezTo>
                    <a:lnTo>
                      <a:pt x="185" y="1298"/>
                    </a:lnTo>
                    <a:lnTo>
                      <a:pt x="203" y="1260"/>
                    </a:lnTo>
                    <a:cubicBezTo>
                      <a:pt x="230" y="1204"/>
                      <a:pt x="238" y="1190"/>
                      <a:pt x="241" y="1187"/>
                    </a:cubicBezTo>
                    <a:cubicBezTo>
                      <a:pt x="243" y="1186"/>
                      <a:pt x="256" y="1185"/>
                      <a:pt x="269" y="1185"/>
                    </a:cubicBezTo>
                    <a:cubicBezTo>
                      <a:pt x="290" y="1185"/>
                      <a:pt x="299" y="1183"/>
                      <a:pt x="328" y="1172"/>
                    </a:cubicBezTo>
                    <a:cubicBezTo>
                      <a:pt x="372" y="1155"/>
                      <a:pt x="386" y="1149"/>
                      <a:pt x="406" y="1134"/>
                    </a:cubicBezTo>
                    <a:cubicBezTo>
                      <a:pt x="416" y="1126"/>
                      <a:pt x="427" y="1121"/>
                      <a:pt x="437" y="1120"/>
                    </a:cubicBezTo>
                    <a:cubicBezTo>
                      <a:pt x="465" y="1116"/>
                      <a:pt x="539" y="1109"/>
                      <a:pt x="572" y="1107"/>
                    </a:cubicBezTo>
                    <a:lnTo>
                      <a:pt x="605" y="1105"/>
                    </a:lnTo>
                    <a:lnTo>
                      <a:pt x="608" y="1113"/>
                    </a:lnTo>
                    <a:cubicBezTo>
                      <a:pt x="610" y="1118"/>
                      <a:pt x="614" y="1122"/>
                      <a:pt x="617" y="1123"/>
                    </a:cubicBezTo>
                    <a:cubicBezTo>
                      <a:pt x="631" y="1128"/>
                      <a:pt x="745" y="1101"/>
                      <a:pt x="759" y="1089"/>
                    </a:cubicBezTo>
                    <a:cubicBezTo>
                      <a:pt x="777" y="1075"/>
                      <a:pt x="780" y="1075"/>
                      <a:pt x="802" y="1091"/>
                    </a:cubicBezTo>
                    <a:cubicBezTo>
                      <a:pt x="814" y="1100"/>
                      <a:pt x="828" y="1110"/>
                      <a:pt x="834" y="1115"/>
                    </a:cubicBezTo>
                    <a:cubicBezTo>
                      <a:pt x="841" y="1120"/>
                      <a:pt x="847" y="1127"/>
                      <a:pt x="849" y="1135"/>
                    </a:cubicBezTo>
                    <a:cubicBezTo>
                      <a:pt x="851" y="1142"/>
                      <a:pt x="853" y="1149"/>
                      <a:pt x="854" y="1152"/>
                    </a:cubicBezTo>
                    <a:cubicBezTo>
                      <a:pt x="856" y="1155"/>
                      <a:pt x="852" y="1158"/>
                      <a:pt x="844" y="1161"/>
                    </a:cubicBezTo>
                    <a:cubicBezTo>
                      <a:pt x="832" y="1166"/>
                      <a:pt x="818" y="1186"/>
                      <a:pt x="818" y="1200"/>
                    </a:cubicBezTo>
                    <a:cubicBezTo>
                      <a:pt x="818" y="1218"/>
                      <a:pt x="842" y="1256"/>
                      <a:pt x="873" y="1287"/>
                    </a:cubicBezTo>
                    <a:cubicBezTo>
                      <a:pt x="884" y="1299"/>
                      <a:pt x="887" y="1301"/>
                      <a:pt x="895" y="1299"/>
                    </a:cubicBezTo>
                    <a:cubicBezTo>
                      <a:pt x="919" y="1295"/>
                      <a:pt x="954" y="1326"/>
                      <a:pt x="954" y="1353"/>
                    </a:cubicBezTo>
                    <a:cubicBezTo>
                      <a:pt x="954" y="1380"/>
                      <a:pt x="960" y="1387"/>
                      <a:pt x="1002" y="1405"/>
                    </a:cubicBezTo>
                    <a:cubicBezTo>
                      <a:pt x="1023" y="1414"/>
                      <a:pt x="1049" y="1423"/>
                      <a:pt x="1060" y="1426"/>
                    </a:cubicBezTo>
                    <a:cubicBezTo>
                      <a:pt x="1071" y="1429"/>
                      <a:pt x="1085" y="1435"/>
                      <a:pt x="1091" y="1439"/>
                    </a:cubicBezTo>
                    <a:cubicBezTo>
                      <a:pt x="1098" y="1444"/>
                      <a:pt x="1107" y="1447"/>
                      <a:pt x="1115" y="1447"/>
                    </a:cubicBezTo>
                    <a:cubicBezTo>
                      <a:pt x="1129" y="1447"/>
                      <a:pt x="1141" y="1437"/>
                      <a:pt x="1188" y="1383"/>
                    </a:cubicBezTo>
                    <a:lnTo>
                      <a:pt x="1215" y="1353"/>
                    </a:lnTo>
                    <a:lnTo>
                      <a:pt x="1213" y="1329"/>
                    </a:lnTo>
                    <a:cubicBezTo>
                      <a:pt x="1209" y="1295"/>
                      <a:pt x="1216" y="1250"/>
                      <a:pt x="1225" y="1238"/>
                    </a:cubicBezTo>
                    <a:cubicBezTo>
                      <a:pt x="1241" y="1217"/>
                      <a:pt x="1280" y="1175"/>
                      <a:pt x="1283" y="1175"/>
                    </a:cubicBezTo>
                    <a:cubicBezTo>
                      <a:pt x="1294" y="1175"/>
                      <a:pt x="1381" y="1162"/>
                      <a:pt x="1384" y="1161"/>
                    </a:cubicBezTo>
                    <a:cubicBezTo>
                      <a:pt x="1386" y="1159"/>
                      <a:pt x="1394" y="1154"/>
                      <a:pt x="1401" y="1149"/>
                    </a:cubicBezTo>
                    <a:cubicBezTo>
                      <a:pt x="1411" y="1141"/>
                      <a:pt x="1414" y="1137"/>
                      <a:pt x="1414" y="1128"/>
                    </a:cubicBezTo>
                    <a:cubicBezTo>
                      <a:pt x="1414" y="1117"/>
                      <a:pt x="1415" y="1116"/>
                      <a:pt x="1429" y="1111"/>
                    </a:cubicBezTo>
                    <a:cubicBezTo>
                      <a:pt x="1437" y="1108"/>
                      <a:pt x="1445" y="1107"/>
                      <a:pt x="1446" y="1108"/>
                    </a:cubicBezTo>
                    <a:cubicBezTo>
                      <a:pt x="1448" y="1112"/>
                      <a:pt x="1448" y="1217"/>
                      <a:pt x="1445" y="1250"/>
                    </a:cubicBezTo>
                    <a:lnTo>
                      <a:pt x="1442" y="1279"/>
                    </a:lnTo>
                    <a:lnTo>
                      <a:pt x="1431" y="1280"/>
                    </a:lnTo>
                    <a:cubicBezTo>
                      <a:pt x="1408" y="1282"/>
                      <a:pt x="1378" y="1288"/>
                      <a:pt x="1376" y="1292"/>
                    </a:cubicBezTo>
                    <a:cubicBezTo>
                      <a:pt x="1372" y="1297"/>
                      <a:pt x="1373" y="1326"/>
                      <a:pt x="1376" y="1331"/>
                    </a:cubicBezTo>
                    <a:cubicBezTo>
                      <a:pt x="1378" y="1335"/>
                      <a:pt x="1387" y="1335"/>
                      <a:pt x="1419" y="1333"/>
                    </a:cubicBezTo>
                    <a:lnTo>
                      <a:pt x="1460" y="1331"/>
                    </a:lnTo>
                    <a:lnTo>
                      <a:pt x="1465" y="1373"/>
                    </a:lnTo>
                    <a:cubicBezTo>
                      <a:pt x="1469" y="1403"/>
                      <a:pt x="1470" y="1418"/>
                      <a:pt x="1467" y="1424"/>
                    </a:cubicBezTo>
                    <a:cubicBezTo>
                      <a:pt x="1466" y="1429"/>
                      <a:pt x="1456" y="1440"/>
                      <a:pt x="1445" y="1449"/>
                    </a:cubicBezTo>
                    <a:lnTo>
                      <a:pt x="1426" y="1466"/>
                    </a:lnTo>
                    <a:lnTo>
                      <a:pt x="1429" y="1524"/>
                    </a:lnTo>
                    <a:cubicBezTo>
                      <a:pt x="1430" y="1556"/>
                      <a:pt x="1433" y="1597"/>
                      <a:pt x="1436" y="1615"/>
                    </a:cubicBezTo>
                    <a:lnTo>
                      <a:pt x="1440" y="1647"/>
                    </a:lnTo>
                    <a:lnTo>
                      <a:pt x="1429" y="1671"/>
                    </a:lnTo>
                    <a:cubicBezTo>
                      <a:pt x="1418" y="1693"/>
                      <a:pt x="1416" y="1701"/>
                      <a:pt x="1408" y="1767"/>
                    </a:cubicBezTo>
                    <a:cubicBezTo>
                      <a:pt x="1398" y="1852"/>
                      <a:pt x="1399" y="1857"/>
                      <a:pt x="1423" y="1879"/>
                    </a:cubicBezTo>
                    <a:cubicBezTo>
                      <a:pt x="1432" y="1887"/>
                      <a:pt x="1442" y="1896"/>
                      <a:pt x="1445" y="1898"/>
                    </a:cubicBezTo>
                    <a:cubicBezTo>
                      <a:pt x="1457" y="1907"/>
                      <a:pt x="1491" y="2012"/>
                      <a:pt x="1500" y="2072"/>
                    </a:cubicBezTo>
                    <a:lnTo>
                      <a:pt x="1506" y="2108"/>
                    </a:lnTo>
                    <a:lnTo>
                      <a:pt x="1492" y="2133"/>
                    </a:lnTo>
                    <a:cubicBezTo>
                      <a:pt x="1475" y="2164"/>
                      <a:pt x="1458" y="2205"/>
                      <a:pt x="1458" y="2215"/>
                    </a:cubicBezTo>
                    <a:cubicBezTo>
                      <a:pt x="1458" y="2219"/>
                      <a:pt x="1462" y="2226"/>
                      <a:pt x="1467" y="2231"/>
                    </a:cubicBezTo>
                    <a:cubicBezTo>
                      <a:pt x="1482" y="2244"/>
                      <a:pt x="1602" y="2295"/>
                      <a:pt x="1647" y="2308"/>
                    </a:cubicBezTo>
                    <a:cubicBezTo>
                      <a:pt x="1695" y="2321"/>
                      <a:pt x="1697" y="2322"/>
                      <a:pt x="1744" y="2399"/>
                    </a:cubicBezTo>
                    <a:cubicBezTo>
                      <a:pt x="1777" y="2452"/>
                      <a:pt x="1779" y="2456"/>
                      <a:pt x="1787" y="2493"/>
                    </a:cubicBezTo>
                    <a:cubicBezTo>
                      <a:pt x="1810" y="2589"/>
                      <a:pt x="1842" y="2643"/>
                      <a:pt x="1944" y="2759"/>
                    </a:cubicBezTo>
                    <a:cubicBezTo>
                      <a:pt x="1981" y="2801"/>
                      <a:pt x="2007" y="2824"/>
                      <a:pt x="2040" y="2845"/>
                    </a:cubicBezTo>
                    <a:lnTo>
                      <a:pt x="2063" y="2859"/>
                    </a:lnTo>
                    <a:lnTo>
                      <a:pt x="2072" y="2853"/>
                    </a:lnTo>
                    <a:cubicBezTo>
                      <a:pt x="2078" y="2849"/>
                      <a:pt x="2087" y="2841"/>
                      <a:pt x="2093" y="2835"/>
                    </a:cubicBezTo>
                    <a:cubicBezTo>
                      <a:pt x="2103" y="2825"/>
                      <a:pt x="2107" y="2823"/>
                      <a:pt x="2120" y="2823"/>
                    </a:cubicBezTo>
                    <a:cubicBezTo>
                      <a:pt x="2133" y="2823"/>
                      <a:pt x="2135" y="2824"/>
                      <a:pt x="2141" y="2835"/>
                    </a:cubicBezTo>
                    <a:cubicBezTo>
                      <a:pt x="2150" y="2853"/>
                      <a:pt x="2153" y="2855"/>
                      <a:pt x="2224" y="2892"/>
                    </a:cubicBezTo>
                    <a:cubicBezTo>
                      <a:pt x="2283" y="2923"/>
                      <a:pt x="2289" y="2926"/>
                      <a:pt x="2302" y="2924"/>
                    </a:cubicBezTo>
                    <a:cubicBezTo>
                      <a:pt x="2338" y="2920"/>
                      <a:pt x="2394" y="2919"/>
                      <a:pt x="2434" y="2922"/>
                    </a:cubicBezTo>
                    <a:lnTo>
                      <a:pt x="2478" y="2926"/>
                    </a:lnTo>
                    <a:lnTo>
                      <a:pt x="2495" y="2944"/>
                    </a:lnTo>
                    <a:cubicBezTo>
                      <a:pt x="2504" y="2954"/>
                      <a:pt x="2517" y="2968"/>
                      <a:pt x="2524" y="2975"/>
                    </a:cubicBezTo>
                    <a:lnTo>
                      <a:pt x="2536" y="2987"/>
                    </a:lnTo>
                    <a:lnTo>
                      <a:pt x="2586" y="2992"/>
                    </a:lnTo>
                    <a:cubicBezTo>
                      <a:pt x="2664" y="2999"/>
                      <a:pt x="2681" y="2997"/>
                      <a:pt x="2720" y="2979"/>
                    </a:cubicBezTo>
                    <a:cubicBezTo>
                      <a:pt x="2750" y="2966"/>
                      <a:pt x="2754" y="2963"/>
                      <a:pt x="2756" y="2954"/>
                    </a:cubicBezTo>
                    <a:cubicBezTo>
                      <a:pt x="2757" y="2948"/>
                      <a:pt x="2762" y="2942"/>
                      <a:pt x="2770" y="2937"/>
                    </a:cubicBezTo>
                    <a:cubicBezTo>
                      <a:pt x="2789" y="2925"/>
                      <a:pt x="2925" y="2852"/>
                      <a:pt x="2928" y="2852"/>
                    </a:cubicBezTo>
                    <a:cubicBezTo>
                      <a:pt x="2929" y="2852"/>
                      <a:pt x="2937" y="2857"/>
                      <a:pt x="2945" y="2864"/>
                    </a:cubicBezTo>
                    <a:cubicBezTo>
                      <a:pt x="2957" y="2873"/>
                      <a:pt x="2960" y="2877"/>
                      <a:pt x="2960" y="2885"/>
                    </a:cubicBezTo>
                    <a:cubicBezTo>
                      <a:pt x="2960" y="2898"/>
                      <a:pt x="2966" y="2905"/>
                      <a:pt x="2996" y="2921"/>
                    </a:cubicBezTo>
                    <a:cubicBezTo>
                      <a:pt x="3013" y="2931"/>
                      <a:pt x="3032" y="2938"/>
                      <a:pt x="3067" y="2946"/>
                    </a:cubicBezTo>
                    <a:lnTo>
                      <a:pt x="3116" y="2958"/>
                    </a:lnTo>
                    <a:lnTo>
                      <a:pt x="3150" y="2950"/>
                    </a:lnTo>
                    <a:cubicBezTo>
                      <a:pt x="3203" y="2936"/>
                      <a:pt x="3200" y="2938"/>
                      <a:pt x="3200" y="2918"/>
                    </a:cubicBezTo>
                    <a:cubicBezTo>
                      <a:pt x="3200" y="2895"/>
                      <a:pt x="3205" y="2871"/>
                      <a:pt x="3216" y="2844"/>
                    </a:cubicBezTo>
                    <a:cubicBezTo>
                      <a:pt x="3225" y="2819"/>
                      <a:pt x="3236" y="2806"/>
                      <a:pt x="3254" y="2798"/>
                    </a:cubicBezTo>
                    <a:cubicBezTo>
                      <a:pt x="3269" y="2792"/>
                      <a:pt x="3277" y="2773"/>
                      <a:pt x="3280" y="2735"/>
                    </a:cubicBezTo>
                    <a:cubicBezTo>
                      <a:pt x="3282" y="2709"/>
                      <a:pt x="3281" y="2705"/>
                      <a:pt x="3275" y="2700"/>
                    </a:cubicBezTo>
                    <a:cubicBezTo>
                      <a:pt x="3272" y="2697"/>
                      <a:pt x="3265" y="2680"/>
                      <a:pt x="3260" y="2663"/>
                    </a:cubicBezTo>
                    <a:lnTo>
                      <a:pt x="3252" y="2632"/>
                    </a:lnTo>
                    <a:lnTo>
                      <a:pt x="3270" y="2611"/>
                    </a:lnTo>
                    <a:cubicBezTo>
                      <a:pt x="3291" y="2586"/>
                      <a:pt x="3291" y="2587"/>
                      <a:pt x="3272" y="2549"/>
                    </a:cubicBezTo>
                    <a:cubicBezTo>
                      <a:pt x="3260" y="2524"/>
                      <a:pt x="3260" y="2524"/>
                      <a:pt x="3266" y="2515"/>
                    </a:cubicBezTo>
                    <a:cubicBezTo>
                      <a:pt x="3270" y="2510"/>
                      <a:pt x="3289" y="2493"/>
                      <a:pt x="3308" y="2476"/>
                    </a:cubicBezTo>
                    <a:cubicBezTo>
                      <a:pt x="3344" y="2446"/>
                      <a:pt x="3362" y="2437"/>
                      <a:pt x="3386" y="2437"/>
                    </a:cubicBezTo>
                    <a:cubicBezTo>
                      <a:pt x="3398" y="2437"/>
                      <a:pt x="3477" y="2487"/>
                      <a:pt x="3487" y="2501"/>
                    </a:cubicBezTo>
                    <a:cubicBezTo>
                      <a:pt x="3515" y="2541"/>
                      <a:pt x="3549" y="2566"/>
                      <a:pt x="3588" y="2574"/>
                    </a:cubicBezTo>
                    <a:cubicBezTo>
                      <a:pt x="3622" y="2581"/>
                      <a:pt x="3627" y="2580"/>
                      <a:pt x="3653" y="2557"/>
                    </a:cubicBezTo>
                    <a:cubicBezTo>
                      <a:pt x="3666" y="2546"/>
                      <a:pt x="3688" y="2531"/>
                      <a:pt x="3701" y="2524"/>
                    </a:cubicBezTo>
                    <a:cubicBezTo>
                      <a:pt x="3725" y="2511"/>
                      <a:pt x="3820" y="2473"/>
                      <a:pt x="3897" y="2446"/>
                    </a:cubicBezTo>
                    <a:cubicBezTo>
                      <a:pt x="3935" y="2432"/>
                      <a:pt x="3961" y="2415"/>
                      <a:pt x="3991" y="2385"/>
                    </a:cubicBezTo>
                    <a:cubicBezTo>
                      <a:pt x="4010" y="2364"/>
                      <a:pt x="4019" y="2360"/>
                      <a:pt x="4079" y="2339"/>
                    </a:cubicBezTo>
                    <a:lnTo>
                      <a:pt x="4125" y="2323"/>
                    </a:lnTo>
                    <a:lnTo>
                      <a:pt x="4183" y="2331"/>
                    </a:lnTo>
                    <a:cubicBezTo>
                      <a:pt x="4215" y="2336"/>
                      <a:pt x="4244" y="2341"/>
                      <a:pt x="4247" y="2342"/>
                    </a:cubicBezTo>
                    <a:cubicBezTo>
                      <a:pt x="4256" y="2345"/>
                      <a:pt x="4323" y="2300"/>
                      <a:pt x="4342" y="2279"/>
                    </a:cubicBezTo>
                    <a:cubicBezTo>
                      <a:pt x="4352" y="2269"/>
                      <a:pt x="4373" y="2256"/>
                      <a:pt x="4421" y="2230"/>
                    </a:cubicBezTo>
                    <a:cubicBezTo>
                      <a:pt x="4514" y="2181"/>
                      <a:pt x="4508" y="2183"/>
                      <a:pt x="4517" y="2189"/>
                    </a:cubicBezTo>
                    <a:cubicBezTo>
                      <a:pt x="4521" y="2192"/>
                      <a:pt x="4536" y="2212"/>
                      <a:pt x="4551" y="2234"/>
                    </a:cubicBezTo>
                    <a:cubicBezTo>
                      <a:pt x="4574" y="2266"/>
                      <a:pt x="4583" y="2277"/>
                      <a:pt x="4601" y="2289"/>
                    </a:cubicBezTo>
                    <a:cubicBezTo>
                      <a:pt x="4633" y="2313"/>
                      <a:pt x="4634" y="2313"/>
                      <a:pt x="4653" y="2307"/>
                    </a:cubicBezTo>
                    <a:cubicBezTo>
                      <a:pt x="4681" y="2300"/>
                      <a:pt x="4686" y="2291"/>
                      <a:pt x="4678" y="2269"/>
                    </a:cubicBezTo>
                    <a:cubicBezTo>
                      <a:pt x="4674" y="2259"/>
                      <a:pt x="4674" y="2257"/>
                      <a:pt x="4682" y="2250"/>
                    </a:cubicBezTo>
                    <a:cubicBezTo>
                      <a:pt x="4693" y="2238"/>
                      <a:pt x="4721" y="2227"/>
                      <a:pt x="4775" y="2211"/>
                    </a:cubicBezTo>
                    <a:cubicBezTo>
                      <a:pt x="4823" y="2196"/>
                      <a:pt x="4826" y="2196"/>
                      <a:pt x="4844" y="2201"/>
                    </a:cubicBezTo>
                    <a:lnTo>
                      <a:pt x="4857" y="2205"/>
                    </a:lnTo>
                    <a:lnTo>
                      <a:pt x="4847" y="2219"/>
                    </a:lnTo>
                    <a:cubicBezTo>
                      <a:pt x="4842" y="2227"/>
                      <a:pt x="4837" y="2236"/>
                      <a:pt x="4837" y="2239"/>
                    </a:cubicBezTo>
                    <a:cubicBezTo>
                      <a:pt x="4837" y="2242"/>
                      <a:pt x="4850" y="2264"/>
                      <a:pt x="4867" y="2287"/>
                    </a:cubicBezTo>
                    <a:lnTo>
                      <a:pt x="4896" y="2329"/>
                    </a:lnTo>
                    <a:lnTo>
                      <a:pt x="4952" y="2364"/>
                    </a:lnTo>
                    <a:cubicBezTo>
                      <a:pt x="5006" y="2399"/>
                      <a:pt x="5009" y="2400"/>
                      <a:pt x="5059" y="2415"/>
                    </a:cubicBezTo>
                    <a:cubicBezTo>
                      <a:pt x="5087" y="2424"/>
                      <a:pt x="5111" y="2432"/>
                      <a:pt x="5114" y="2433"/>
                    </a:cubicBezTo>
                    <a:cubicBezTo>
                      <a:pt x="5119" y="2436"/>
                      <a:pt x="5110" y="2493"/>
                      <a:pt x="5101" y="2513"/>
                    </a:cubicBezTo>
                    <a:cubicBezTo>
                      <a:pt x="5098" y="2520"/>
                      <a:pt x="5083" y="2538"/>
                      <a:pt x="5068" y="2553"/>
                    </a:cubicBezTo>
                    <a:lnTo>
                      <a:pt x="5040" y="2580"/>
                    </a:lnTo>
                    <a:lnTo>
                      <a:pt x="5027" y="2621"/>
                    </a:lnTo>
                    <a:cubicBezTo>
                      <a:pt x="5019" y="2643"/>
                      <a:pt x="5013" y="2665"/>
                      <a:pt x="5013" y="2669"/>
                    </a:cubicBezTo>
                    <a:cubicBezTo>
                      <a:pt x="5013" y="2678"/>
                      <a:pt x="5019" y="2684"/>
                      <a:pt x="5075" y="2728"/>
                    </a:cubicBezTo>
                    <a:lnTo>
                      <a:pt x="5107" y="2755"/>
                    </a:lnTo>
                    <a:lnTo>
                      <a:pt x="5118" y="2790"/>
                    </a:lnTo>
                    <a:cubicBezTo>
                      <a:pt x="5123" y="2810"/>
                      <a:pt x="5128" y="2827"/>
                      <a:pt x="5128" y="2829"/>
                    </a:cubicBezTo>
                    <a:cubicBezTo>
                      <a:pt x="5128" y="2832"/>
                      <a:pt x="5118" y="2850"/>
                      <a:pt x="5106" y="2870"/>
                    </a:cubicBezTo>
                    <a:lnTo>
                      <a:pt x="5083" y="2907"/>
                    </a:lnTo>
                    <a:lnTo>
                      <a:pt x="5091" y="2935"/>
                    </a:lnTo>
                    <a:cubicBezTo>
                      <a:pt x="5109" y="3002"/>
                      <a:pt x="5123" y="3025"/>
                      <a:pt x="5144" y="3025"/>
                    </a:cubicBezTo>
                    <a:cubicBezTo>
                      <a:pt x="5150" y="3025"/>
                      <a:pt x="5199" y="3036"/>
                      <a:pt x="5253" y="3049"/>
                    </a:cubicBezTo>
                    <a:cubicBezTo>
                      <a:pt x="5339" y="3070"/>
                      <a:pt x="5352" y="3075"/>
                      <a:pt x="5374" y="3087"/>
                    </a:cubicBezTo>
                    <a:cubicBezTo>
                      <a:pt x="5425" y="3117"/>
                      <a:pt x="5473" y="3150"/>
                      <a:pt x="5497" y="3171"/>
                    </a:cubicBezTo>
                    <a:lnTo>
                      <a:pt x="5523" y="3193"/>
                    </a:lnTo>
                    <a:lnTo>
                      <a:pt x="5539" y="3242"/>
                    </a:lnTo>
                    <a:cubicBezTo>
                      <a:pt x="5562" y="3314"/>
                      <a:pt x="5562" y="3308"/>
                      <a:pt x="5538" y="3353"/>
                    </a:cubicBezTo>
                    <a:cubicBezTo>
                      <a:pt x="5526" y="3375"/>
                      <a:pt x="5507" y="3406"/>
                      <a:pt x="5494" y="3422"/>
                    </a:cubicBezTo>
                    <a:cubicBezTo>
                      <a:pt x="5475" y="3447"/>
                      <a:pt x="5471" y="3454"/>
                      <a:pt x="5469" y="3468"/>
                    </a:cubicBezTo>
                    <a:cubicBezTo>
                      <a:pt x="5466" y="3483"/>
                      <a:pt x="5467" y="3486"/>
                      <a:pt x="5474" y="3493"/>
                    </a:cubicBezTo>
                    <a:cubicBezTo>
                      <a:pt x="5478" y="3498"/>
                      <a:pt x="5485" y="3501"/>
                      <a:pt x="5492" y="3501"/>
                    </a:cubicBezTo>
                    <a:cubicBezTo>
                      <a:pt x="5498" y="3501"/>
                      <a:pt x="5513" y="3506"/>
                      <a:pt x="5527" y="3514"/>
                    </a:cubicBezTo>
                    <a:cubicBezTo>
                      <a:pt x="5547" y="3525"/>
                      <a:pt x="5555" y="3532"/>
                      <a:pt x="5565" y="3544"/>
                    </a:cubicBezTo>
                    <a:cubicBezTo>
                      <a:pt x="5578" y="3564"/>
                      <a:pt x="5608" y="3586"/>
                      <a:pt x="5624" y="3589"/>
                    </a:cubicBezTo>
                    <a:cubicBezTo>
                      <a:pt x="5634" y="3590"/>
                      <a:pt x="5637" y="3588"/>
                      <a:pt x="5677" y="3550"/>
                    </a:cubicBezTo>
                    <a:lnTo>
                      <a:pt x="5719" y="3510"/>
                    </a:lnTo>
                    <a:lnTo>
                      <a:pt x="5751" y="3502"/>
                    </a:lnTo>
                    <a:cubicBezTo>
                      <a:pt x="5775" y="3495"/>
                      <a:pt x="5790" y="3494"/>
                      <a:pt x="5814" y="3494"/>
                    </a:cubicBezTo>
                    <a:cubicBezTo>
                      <a:pt x="5843" y="3494"/>
                      <a:pt x="5848" y="3495"/>
                      <a:pt x="5869" y="3505"/>
                    </a:cubicBezTo>
                    <a:cubicBezTo>
                      <a:pt x="5887" y="3514"/>
                      <a:pt x="5904" y="3518"/>
                      <a:pt x="5942" y="3525"/>
                    </a:cubicBezTo>
                    <a:lnTo>
                      <a:pt x="5993" y="3533"/>
                    </a:lnTo>
                    <a:lnTo>
                      <a:pt x="6025" y="3526"/>
                    </a:lnTo>
                    <a:cubicBezTo>
                      <a:pt x="6046" y="3521"/>
                      <a:pt x="6073" y="3511"/>
                      <a:pt x="6105" y="3497"/>
                    </a:cubicBezTo>
                    <a:lnTo>
                      <a:pt x="6152" y="3476"/>
                    </a:lnTo>
                    <a:lnTo>
                      <a:pt x="6170" y="3435"/>
                    </a:lnTo>
                    <a:cubicBezTo>
                      <a:pt x="6190" y="3389"/>
                      <a:pt x="6184" y="3396"/>
                      <a:pt x="6256" y="3341"/>
                    </a:cubicBezTo>
                    <a:cubicBezTo>
                      <a:pt x="6288" y="3317"/>
                      <a:pt x="6346" y="3268"/>
                      <a:pt x="6352" y="3261"/>
                    </a:cubicBezTo>
                    <a:cubicBezTo>
                      <a:pt x="6354" y="3258"/>
                      <a:pt x="6357" y="3251"/>
                      <a:pt x="6360" y="3244"/>
                    </a:cubicBezTo>
                    <a:cubicBezTo>
                      <a:pt x="6363" y="3233"/>
                      <a:pt x="6363" y="3229"/>
                      <a:pt x="6351" y="3198"/>
                    </a:cubicBezTo>
                    <a:cubicBezTo>
                      <a:pt x="6340" y="3168"/>
                      <a:pt x="6336" y="3162"/>
                      <a:pt x="6304" y="3124"/>
                    </a:cubicBezTo>
                    <a:cubicBezTo>
                      <a:pt x="6284" y="3101"/>
                      <a:pt x="6267" y="3082"/>
                      <a:pt x="6265" y="3081"/>
                    </a:cubicBezTo>
                    <a:cubicBezTo>
                      <a:pt x="6263" y="3080"/>
                      <a:pt x="6262" y="3070"/>
                      <a:pt x="6262" y="3058"/>
                    </a:cubicBezTo>
                    <a:cubicBezTo>
                      <a:pt x="6262" y="3041"/>
                      <a:pt x="6259" y="3032"/>
                      <a:pt x="6241" y="2993"/>
                    </a:cubicBezTo>
                    <a:cubicBezTo>
                      <a:pt x="6214" y="2932"/>
                      <a:pt x="6202" y="2916"/>
                      <a:pt x="6184" y="2916"/>
                    </a:cubicBezTo>
                    <a:cubicBezTo>
                      <a:pt x="6176" y="2916"/>
                      <a:pt x="6130" y="2890"/>
                      <a:pt x="6113" y="2875"/>
                    </a:cubicBezTo>
                    <a:cubicBezTo>
                      <a:pt x="6103" y="2866"/>
                      <a:pt x="6099" y="2860"/>
                      <a:pt x="6100" y="2856"/>
                    </a:cubicBezTo>
                    <a:cubicBezTo>
                      <a:pt x="6101" y="2853"/>
                      <a:pt x="6103" y="2845"/>
                      <a:pt x="6104" y="2839"/>
                    </a:cubicBezTo>
                    <a:cubicBezTo>
                      <a:pt x="6106" y="2828"/>
                      <a:pt x="6106" y="2828"/>
                      <a:pt x="6090" y="2822"/>
                    </a:cubicBezTo>
                    <a:cubicBezTo>
                      <a:pt x="6081" y="2819"/>
                      <a:pt x="6047" y="2802"/>
                      <a:pt x="6015" y="2784"/>
                    </a:cubicBezTo>
                    <a:lnTo>
                      <a:pt x="5956" y="2752"/>
                    </a:lnTo>
                    <a:lnTo>
                      <a:pt x="5913" y="2668"/>
                    </a:lnTo>
                    <a:lnTo>
                      <a:pt x="5869" y="2583"/>
                    </a:lnTo>
                    <a:lnTo>
                      <a:pt x="5872" y="2561"/>
                    </a:lnTo>
                    <a:cubicBezTo>
                      <a:pt x="5874" y="2548"/>
                      <a:pt x="5879" y="2514"/>
                      <a:pt x="5884" y="2485"/>
                    </a:cubicBezTo>
                    <a:cubicBezTo>
                      <a:pt x="5889" y="2457"/>
                      <a:pt x="5893" y="2432"/>
                      <a:pt x="5893" y="2431"/>
                    </a:cubicBezTo>
                    <a:cubicBezTo>
                      <a:pt x="5893" y="2428"/>
                      <a:pt x="5975" y="2382"/>
                      <a:pt x="6010" y="2365"/>
                    </a:cubicBezTo>
                    <a:cubicBezTo>
                      <a:pt x="6042" y="2351"/>
                      <a:pt x="6044" y="2347"/>
                      <a:pt x="6035" y="2321"/>
                    </a:cubicBezTo>
                    <a:cubicBezTo>
                      <a:pt x="6020" y="2276"/>
                      <a:pt x="6018" y="2262"/>
                      <a:pt x="6024" y="2232"/>
                    </a:cubicBezTo>
                    <a:lnTo>
                      <a:pt x="6030" y="2205"/>
                    </a:lnTo>
                    <a:lnTo>
                      <a:pt x="6076" y="2172"/>
                    </a:lnTo>
                    <a:cubicBezTo>
                      <a:pt x="6114" y="2143"/>
                      <a:pt x="6125" y="2137"/>
                      <a:pt x="6138" y="2135"/>
                    </a:cubicBezTo>
                    <a:cubicBezTo>
                      <a:pt x="6149" y="2134"/>
                      <a:pt x="6155" y="2135"/>
                      <a:pt x="6161" y="2138"/>
                    </a:cubicBezTo>
                    <a:cubicBezTo>
                      <a:pt x="6167" y="2142"/>
                      <a:pt x="6178" y="2143"/>
                      <a:pt x="6202" y="2143"/>
                    </a:cubicBezTo>
                    <a:cubicBezTo>
                      <a:pt x="6234" y="2144"/>
                      <a:pt x="6236" y="2143"/>
                      <a:pt x="6248" y="2134"/>
                    </a:cubicBezTo>
                    <a:cubicBezTo>
                      <a:pt x="6254" y="2129"/>
                      <a:pt x="6264" y="2118"/>
                      <a:pt x="6269" y="2109"/>
                    </a:cubicBezTo>
                    <a:cubicBezTo>
                      <a:pt x="6279" y="2092"/>
                      <a:pt x="6279" y="2084"/>
                      <a:pt x="6269" y="2032"/>
                    </a:cubicBezTo>
                    <a:cubicBezTo>
                      <a:pt x="6262" y="1994"/>
                      <a:pt x="6265" y="1977"/>
                      <a:pt x="6282" y="1963"/>
                    </a:cubicBezTo>
                    <a:cubicBezTo>
                      <a:pt x="6289" y="1957"/>
                      <a:pt x="6295" y="1950"/>
                      <a:pt x="6295" y="1948"/>
                    </a:cubicBezTo>
                    <a:cubicBezTo>
                      <a:pt x="6295" y="1938"/>
                      <a:pt x="6257" y="1877"/>
                      <a:pt x="6248" y="1873"/>
                    </a:cubicBezTo>
                    <a:cubicBezTo>
                      <a:pt x="6243" y="1871"/>
                      <a:pt x="6224" y="1863"/>
                      <a:pt x="6204" y="1856"/>
                    </a:cubicBezTo>
                    <a:lnTo>
                      <a:pt x="6169" y="1844"/>
                    </a:lnTo>
                    <a:lnTo>
                      <a:pt x="6162" y="1823"/>
                    </a:lnTo>
                    <a:cubicBezTo>
                      <a:pt x="6153" y="1799"/>
                      <a:pt x="6135" y="1768"/>
                      <a:pt x="6128" y="1765"/>
                    </a:cubicBezTo>
                    <a:cubicBezTo>
                      <a:pt x="6125" y="1764"/>
                      <a:pt x="6109" y="1762"/>
                      <a:pt x="6094" y="1761"/>
                    </a:cubicBezTo>
                    <a:cubicBezTo>
                      <a:pt x="6068" y="1759"/>
                      <a:pt x="6064" y="1758"/>
                      <a:pt x="6059" y="1751"/>
                    </a:cubicBezTo>
                    <a:cubicBezTo>
                      <a:pt x="6047" y="1734"/>
                      <a:pt x="6042" y="1731"/>
                      <a:pt x="6032" y="1733"/>
                    </a:cubicBezTo>
                    <a:cubicBezTo>
                      <a:pt x="6027" y="1734"/>
                      <a:pt x="5990" y="1745"/>
                      <a:pt x="5950" y="1757"/>
                    </a:cubicBezTo>
                    <a:lnTo>
                      <a:pt x="5877" y="1778"/>
                    </a:lnTo>
                    <a:lnTo>
                      <a:pt x="5857" y="1798"/>
                    </a:lnTo>
                    <a:lnTo>
                      <a:pt x="5837" y="1817"/>
                    </a:lnTo>
                    <a:lnTo>
                      <a:pt x="5796" y="1821"/>
                    </a:lnTo>
                    <a:cubicBezTo>
                      <a:pt x="5774" y="1822"/>
                      <a:pt x="5743" y="1824"/>
                      <a:pt x="5728" y="1825"/>
                    </a:cubicBezTo>
                    <a:cubicBezTo>
                      <a:pt x="5701" y="1825"/>
                      <a:pt x="5700" y="1825"/>
                      <a:pt x="5700" y="1819"/>
                    </a:cubicBezTo>
                    <a:cubicBezTo>
                      <a:pt x="5700" y="1815"/>
                      <a:pt x="5698" y="1810"/>
                      <a:pt x="5696" y="1808"/>
                    </a:cubicBezTo>
                    <a:cubicBezTo>
                      <a:pt x="5690" y="1804"/>
                      <a:pt x="5613" y="1782"/>
                      <a:pt x="5603" y="1782"/>
                    </a:cubicBezTo>
                    <a:cubicBezTo>
                      <a:pt x="5591" y="1782"/>
                      <a:pt x="5570" y="1770"/>
                      <a:pt x="5564" y="1760"/>
                    </a:cubicBezTo>
                    <a:cubicBezTo>
                      <a:pt x="5558" y="1750"/>
                      <a:pt x="5555" y="1735"/>
                      <a:pt x="5551" y="1698"/>
                    </a:cubicBezTo>
                    <a:cubicBezTo>
                      <a:pt x="5550" y="1679"/>
                      <a:pt x="5547" y="1669"/>
                      <a:pt x="5543" y="1665"/>
                    </a:cubicBezTo>
                    <a:cubicBezTo>
                      <a:pt x="5537" y="1658"/>
                      <a:pt x="5495" y="1649"/>
                      <a:pt x="5464" y="1647"/>
                    </a:cubicBezTo>
                    <a:cubicBezTo>
                      <a:pt x="5443" y="1645"/>
                      <a:pt x="5439" y="1642"/>
                      <a:pt x="5433" y="1629"/>
                    </a:cubicBezTo>
                    <a:cubicBezTo>
                      <a:pt x="5429" y="1621"/>
                      <a:pt x="5430" y="1615"/>
                      <a:pt x="5436" y="1593"/>
                    </a:cubicBezTo>
                    <a:cubicBezTo>
                      <a:pt x="5447" y="1556"/>
                      <a:pt x="5453" y="1547"/>
                      <a:pt x="5475" y="1527"/>
                    </a:cubicBezTo>
                    <a:cubicBezTo>
                      <a:pt x="5486" y="1518"/>
                      <a:pt x="5500" y="1506"/>
                      <a:pt x="5506" y="1501"/>
                    </a:cubicBezTo>
                    <a:cubicBezTo>
                      <a:pt x="5521" y="1488"/>
                      <a:pt x="5522" y="1476"/>
                      <a:pt x="5512" y="1431"/>
                    </a:cubicBezTo>
                    <a:cubicBezTo>
                      <a:pt x="5503" y="1389"/>
                      <a:pt x="5498" y="1379"/>
                      <a:pt x="5477" y="1366"/>
                    </a:cubicBezTo>
                    <a:cubicBezTo>
                      <a:pt x="5469" y="1361"/>
                      <a:pt x="5460" y="1351"/>
                      <a:pt x="5456" y="1343"/>
                    </a:cubicBezTo>
                    <a:lnTo>
                      <a:pt x="5449" y="1330"/>
                    </a:lnTo>
                    <a:lnTo>
                      <a:pt x="5463" y="1199"/>
                    </a:lnTo>
                    <a:lnTo>
                      <a:pt x="5476" y="1068"/>
                    </a:lnTo>
                    <a:lnTo>
                      <a:pt x="5490" y="1056"/>
                    </a:lnTo>
                    <a:cubicBezTo>
                      <a:pt x="5519" y="1031"/>
                      <a:pt x="5526" y="1004"/>
                      <a:pt x="5522" y="932"/>
                    </a:cubicBezTo>
                    <a:cubicBezTo>
                      <a:pt x="5520" y="876"/>
                      <a:pt x="5521" y="879"/>
                      <a:pt x="5483" y="852"/>
                    </a:cubicBezTo>
                    <a:cubicBezTo>
                      <a:pt x="5452" y="831"/>
                      <a:pt x="5451" y="827"/>
                      <a:pt x="5467" y="804"/>
                    </a:cubicBezTo>
                    <a:cubicBezTo>
                      <a:pt x="5480" y="786"/>
                      <a:pt x="5489" y="781"/>
                      <a:pt x="5516" y="779"/>
                    </a:cubicBezTo>
                    <a:cubicBezTo>
                      <a:pt x="5545" y="776"/>
                      <a:pt x="5562" y="768"/>
                      <a:pt x="5593" y="741"/>
                    </a:cubicBezTo>
                    <a:cubicBezTo>
                      <a:pt x="5618" y="719"/>
                      <a:pt x="5619" y="717"/>
                      <a:pt x="5628" y="691"/>
                    </a:cubicBezTo>
                    <a:cubicBezTo>
                      <a:pt x="5637" y="660"/>
                      <a:pt x="5651" y="644"/>
                      <a:pt x="5668" y="640"/>
                    </a:cubicBezTo>
                    <a:cubicBezTo>
                      <a:pt x="5701" y="634"/>
                      <a:pt x="5737" y="599"/>
                      <a:pt x="5737" y="575"/>
                    </a:cubicBezTo>
                    <a:cubicBezTo>
                      <a:pt x="5737" y="567"/>
                      <a:pt x="5733" y="561"/>
                      <a:pt x="5717" y="545"/>
                    </a:cubicBezTo>
                    <a:cubicBezTo>
                      <a:pt x="5706" y="534"/>
                      <a:pt x="5697" y="523"/>
                      <a:pt x="5697" y="520"/>
                    </a:cubicBezTo>
                    <a:cubicBezTo>
                      <a:pt x="5697" y="514"/>
                      <a:pt x="5712" y="510"/>
                      <a:pt x="5766" y="503"/>
                    </a:cubicBezTo>
                    <a:cubicBezTo>
                      <a:pt x="5784" y="500"/>
                      <a:pt x="5802" y="497"/>
                      <a:pt x="5805" y="495"/>
                    </a:cubicBezTo>
                    <a:cubicBezTo>
                      <a:pt x="5814" y="491"/>
                      <a:pt x="5846" y="448"/>
                      <a:pt x="5849" y="437"/>
                    </a:cubicBezTo>
                    <a:cubicBezTo>
                      <a:pt x="5851" y="431"/>
                      <a:pt x="5851" y="417"/>
                      <a:pt x="5850" y="404"/>
                    </a:cubicBezTo>
                    <a:cubicBezTo>
                      <a:pt x="5848" y="384"/>
                      <a:pt x="5847" y="381"/>
                      <a:pt x="5835" y="369"/>
                    </a:cubicBezTo>
                    <a:lnTo>
                      <a:pt x="5821" y="355"/>
                    </a:lnTo>
                    <a:lnTo>
                      <a:pt x="5827" y="305"/>
                    </a:lnTo>
                    <a:cubicBezTo>
                      <a:pt x="5831" y="267"/>
                      <a:pt x="5835" y="248"/>
                      <a:pt x="5842" y="232"/>
                    </a:cubicBezTo>
                    <a:cubicBezTo>
                      <a:pt x="5854" y="204"/>
                      <a:pt x="5860" y="202"/>
                      <a:pt x="5887" y="219"/>
                    </a:cubicBezTo>
                    <a:cubicBezTo>
                      <a:pt x="5918" y="238"/>
                      <a:pt x="5957" y="249"/>
                      <a:pt x="6003" y="251"/>
                    </a:cubicBezTo>
                    <a:cubicBezTo>
                      <a:pt x="6041" y="253"/>
                      <a:pt x="6044" y="253"/>
                      <a:pt x="6062" y="245"/>
                    </a:cubicBezTo>
                    <a:cubicBezTo>
                      <a:pt x="6073" y="241"/>
                      <a:pt x="6093" y="230"/>
                      <a:pt x="6107" y="221"/>
                    </a:cubicBezTo>
                    <a:cubicBezTo>
                      <a:pt x="6144" y="197"/>
                      <a:pt x="6199" y="173"/>
                      <a:pt x="6214" y="173"/>
                    </a:cubicBezTo>
                    <a:cubicBezTo>
                      <a:pt x="6247" y="173"/>
                      <a:pt x="6277" y="164"/>
                      <a:pt x="6319" y="142"/>
                    </a:cubicBezTo>
                    <a:cubicBezTo>
                      <a:pt x="6342" y="130"/>
                      <a:pt x="6371" y="114"/>
                      <a:pt x="6383" y="107"/>
                    </a:cubicBezTo>
                    <a:cubicBezTo>
                      <a:pt x="6424" y="83"/>
                      <a:pt x="6460" y="72"/>
                      <a:pt x="6471" y="81"/>
                    </a:cubicBezTo>
                    <a:cubicBezTo>
                      <a:pt x="6480" y="89"/>
                      <a:pt x="6592" y="146"/>
                      <a:pt x="6603" y="148"/>
                    </a:cubicBezTo>
                    <a:cubicBezTo>
                      <a:pt x="6615" y="151"/>
                      <a:pt x="6633" y="144"/>
                      <a:pt x="6643" y="134"/>
                    </a:cubicBezTo>
                    <a:cubicBezTo>
                      <a:pt x="6647" y="130"/>
                      <a:pt x="6653" y="117"/>
                      <a:pt x="6657" y="104"/>
                    </a:cubicBezTo>
                    <a:cubicBezTo>
                      <a:pt x="6669" y="69"/>
                      <a:pt x="6675" y="59"/>
                      <a:pt x="6699" y="44"/>
                    </a:cubicBezTo>
                    <a:cubicBezTo>
                      <a:pt x="6720" y="30"/>
                      <a:pt x="6779" y="0"/>
                      <a:pt x="6786" y="0"/>
                    </a:cubicBezTo>
                    <a:cubicBezTo>
                      <a:pt x="6788" y="0"/>
                      <a:pt x="6789" y="3"/>
                      <a:pt x="6788" y="9"/>
                    </a:cubicBezTo>
                    <a:cubicBezTo>
                      <a:pt x="6784" y="23"/>
                      <a:pt x="6792" y="60"/>
                      <a:pt x="6802" y="78"/>
                    </a:cubicBezTo>
                    <a:cubicBezTo>
                      <a:pt x="6809" y="92"/>
                      <a:pt x="6832" y="119"/>
                      <a:pt x="6902" y="196"/>
                    </a:cubicBezTo>
                    <a:lnTo>
                      <a:pt x="6911" y="207"/>
                    </a:lnTo>
                    <a:lnTo>
                      <a:pt x="6869" y="264"/>
                    </a:lnTo>
                    <a:cubicBezTo>
                      <a:pt x="6845" y="295"/>
                      <a:pt x="6819" y="331"/>
                      <a:pt x="6811" y="343"/>
                    </a:cubicBezTo>
                    <a:lnTo>
                      <a:pt x="6796" y="366"/>
                    </a:lnTo>
                    <a:lnTo>
                      <a:pt x="6805" y="423"/>
                    </a:lnTo>
                    <a:cubicBezTo>
                      <a:pt x="6815" y="494"/>
                      <a:pt x="6822" y="507"/>
                      <a:pt x="6858" y="529"/>
                    </a:cubicBezTo>
                    <a:cubicBezTo>
                      <a:pt x="6871" y="537"/>
                      <a:pt x="6885" y="543"/>
                      <a:pt x="6888" y="543"/>
                    </a:cubicBezTo>
                    <a:cubicBezTo>
                      <a:pt x="6891" y="543"/>
                      <a:pt x="6908" y="532"/>
                      <a:pt x="6925" y="519"/>
                    </a:cubicBezTo>
                    <a:cubicBezTo>
                      <a:pt x="6951" y="499"/>
                      <a:pt x="6958" y="496"/>
                      <a:pt x="6973" y="494"/>
                    </a:cubicBezTo>
                    <a:cubicBezTo>
                      <a:pt x="6990" y="492"/>
                      <a:pt x="6990" y="492"/>
                      <a:pt x="7038" y="519"/>
                    </a:cubicBezTo>
                    <a:lnTo>
                      <a:pt x="7086" y="546"/>
                    </a:lnTo>
                    <a:lnTo>
                      <a:pt x="7125" y="597"/>
                    </a:lnTo>
                    <a:cubicBezTo>
                      <a:pt x="7146" y="624"/>
                      <a:pt x="7166" y="650"/>
                      <a:pt x="7168" y="654"/>
                    </a:cubicBezTo>
                    <a:cubicBezTo>
                      <a:pt x="7173" y="663"/>
                      <a:pt x="7173" y="675"/>
                      <a:pt x="7167" y="686"/>
                    </a:cubicBezTo>
                    <a:cubicBezTo>
                      <a:pt x="7160" y="697"/>
                      <a:pt x="7160" y="708"/>
                      <a:pt x="7166" y="718"/>
                    </a:cubicBezTo>
                    <a:cubicBezTo>
                      <a:pt x="7172" y="730"/>
                      <a:pt x="7197" y="736"/>
                      <a:pt x="7257" y="741"/>
                    </a:cubicBezTo>
                    <a:lnTo>
                      <a:pt x="7309" y="744"/>
                    </a:lnTo>
                    <a:lnTo>
                      <a:pt x="7344" y="730"/>
                    </a:lnTo>
                    <a:cubicBezTo>
                      <a:pt x="7378" y="717"/>
                      <a:pt x="7379" y="716"/>
                      <a:pt x="7388" y="721"/>
                    </a:cubicBezTo>
                    <a:cubicBezTo>
                      <a:pt x="7404" y="731"/>
                      <a:pt x="7410" y="736"/>
                      <a:pt x="7422" y="751"/>
                    </a:cubicBezTo>
                    <a:cubicBezTo>
                      <a:pt x="7447" y="782"/>
                      <a:pt x="7456" y="789"/>
                      <a:pt x="7472" y="789"/>
                    </a:cubicBezTo>
                    <a:cubicBezTo>
                      <a:pt x="7486" y="789"/>
                      <a:pt x="7488" y="788"/>
                      <a:pt x="7518" y="760"/>
                    </a:cubicBezTo>
                    <a:cubicBezTo>
                      <a:pt x="7546" y="734"/>
                      <a:pt x="7550" y="730"/>
                      <a:pt x="7551" y="717"/>
                    </a:cubicBezTo>
                    <a:cubicBezTo>
                      <a:pt x="7552" y="710"/>
                      <a:pt x="7555" y="700"/>
                      <a:pt x="7558" y="695"/>
                    </a:cubicBezTo>
                    <a:lnTo>
                      <a:pt x="7562" y="685"/>
                    </a:lnTo>
                    <a:lnTo>
                      <a:pt x="7601" y="684"/>
                    </a:lnTo>
                    <a:cubicBezTo>
                      <a:pt x="7630" y="684"/>
                      <a:pt x="7644" y="685"/>
                      <a:pt x="7657" y="689"/>
                    </a:cubicBezTo>
                    <a:cubicBezTo>
                      <a:pt x="7666" y="692"/>
                      <a:pt x="7716" y="714"/>
                      <a:pt x="7767" y="737"/>
                    </a:cubicBezTo>
                    <a:cubicBezTo>
                      <a:pt x="7825" y="764"/>
                      <a:pt x="7864" y="780"/>
                      <a:pt x="7871" y="781"/>
                    </a:cubicBezTo>
                    <a:cubicBezTo>
                      <a:pt x="7878" y="781"/>
                      <a:pt x="7890" y="775"/>
                      <a:pt x="7910" y="763"/>
                    </a:cubicBezTo>
                    <a:cubicBezTo>
                      <a:pt x="7951" y="737"/>
                      <a:pt x="7985" y="722"/>
                      <a:pt x="8004" y="722"/>
                    </a:cubicBezTo>
                    <a:cubicBezTo>
                      <a:pt x="8019" y="722"/>
                      <a:pt x="8020" y="723"/>
                      <a:pt x="8065" y="762"/>
                    </a:cubicBezTo>
                    <a:cubicBezTo>
                      <a:pt x="8097" y="789"/>
                      <a:pt x="8115" y="807"/>
                      <a:pt x="8123" y="820"/>
                    </a:cubicBezTo>
                    <a:cubicBezTo>
                      <a:pt x="8134" y="838"/>
                      <a:pt x="8136" y="839"/>
                      <a:pt x="8175" y="859"/>
                    </a:cubicBezTo>
                    <a:cubicBezTo>
                      <a:pt x="8245" y="893"/>
                      <a:pt x="8244" y="893"/>
                      <a:pt x="8244" y="906"/>
                    </a:cubicBezTo>
                    <a:cubicBezTo>
                      <a:pt x="8244" y="913"/>
                      <a:pt x="8251" y="951"/>
                      <a:pt x="8260" y="990"/>
                    </a:cubicBezTo>
                    <a:lnTo>
                      <a:pt x="8275" y="1062"/>
                    </a:lnTo>
                    <a:lnTo>
                      <a:pt x="8315" y="1098"/>
                    </a:lnTo>
                    <a:cubicBezTo>
                      <a:pt x="8336" y="1118"/>
                      <a:pt x="8362" y="1140"/>
                      <a:pt x="8372" y="1148"/>
                    </a:cubicBezTo>
                    <a:cubicBezTo>
                      <a:pt x="8390" y="1160"/>
                      <a:pt x="8403" y="1179"/>
                      <a:pt x="8403" y="1191"/>
                    </a:cubicBezTo>
                    <a:cubicBezTo>
                      <a:pt x="8403" y="1196"/>
                      <a:pt x="8408" y="1199"/>
                      <a:pt x="8426" y="1204"/>
                    </a:cubicBezTo>
                    <a:cubicBezTo>
                      <a:pt x="8464" y="1215"/>
                      <a:pt x="8467" y="1215"/>
                      <a:pt x="8473" y="1210"/>
                    </a:cubicBezTo>
                    <a:cubicBezTo>
                      <a:pt x="8477" y="1207"/>
                      <a:pt x="8500" y="1201"/>
                      <a:pt x="8526" y="1196"/>
                    </a:cubicBezTo>
                    <a:cubicBezTo>
                      <a:pt x="8565" y="1189"/>
                      <a:pt x="8575" y="1189"/>
                      <a:pt x="8593" y="1191"/>
                    </a:cubicBezTo>
                    <a:cubicBezTo>
                      <a:pt x="8689" y="1205"/>
                      <a:pt x="8878" y="1227"/>
                      <a:pt x="8885" y="1225"/>
                    </a:cubicBezTo>
                    <a:cubicBezTo>
                      <a:pt x="8892" y="1222"/>
                      <a:pt x="8924" y="1232"/>
                      <a:pt x="8933" y="1239"/>
                    </a:cubicBezTo>
                    <a:cubicBezTo>
                      <a:pt x="8938" y="1242"/>
                      <a:pt x="8945" y="1254"/>
                      <a:pt x="8950" y="1264"/>
                    </a:cubicBezTo>
                    <a:cubicBezTo>
                      <a:pt x="8955" y="1274"/>
                      <a:pt x="8964" y="1288"/>
                      <a:pt x="8970" y="1296"/>
                    </a:cubicBezTo>
                    <a:cubicBezTo>
                      <a:pt x="8985" y="1313"/>
                      <a:pt x="9090" y="1385"/>
                      <a:pt x="9112" y="1393"/>
                    </a:cubicBezTo>
                    <a:cubicBezTo>
                      <a:pt x="9121" y="1396"/>
                      <a:pt x="9147" y="1403"/>
                      <a:pt x="9169" y="1407"/>
                    </a:cubicBezTo>
                    <a:cubicBezTo>
                      <a:pt x="9192" y="1411"/>
                      <a:pt x="9221" y="1418"/>
                      <a:pt x="9234" y="1422"/>
                    </a:cubicBezTo>
                    <a:lnTo>
                      <a:pt x="9257" y="1429"/>
                    </a:lnTo>
                    <a:lnTo>
                      <a:pt x="9328" y="1515"/>
                    </a:lnTo>
                    <a:lnTo>
                      <a:pt x="9398" y="1601"/>
                    </a:lnTo>
                    <a:lnTo>
                      <a:pt x="9381" y="1618"/>
                    </a:lnTo>
                    <a:cubicBezTo>
                      <a:pt x="9362" y="1637"/>
                      <a:pt x="9360" y="1644"/>
                      <a:pt x="9369" y="1667"/>
                    </a:cubicBezTo>
                    <a:cubicBezTo>
                      <a:pt x="9376" y="1688"/>
                      <a:pt x="9375" y="1726"/>
                      <a:pt x="9367" y="1746"/>
                    </a:cubicBezTo>
                    <a:lnTo>
                      <a:pt x="9360" y="1762"/>
                    </a:lnTo>
                    <a:lnTo>
                      <a:pt x="9372" y="1819"/>
                    </a:lnTo>
                    <a:cubicBezTo>
                      <a:pt x="9379" y="1850"/>
                      <a:pt x="9386" y="1881"/>
                      <a:pt x="9389" y="1888"/>
                    </a:cubicBezTo>
                    <a:cubicBezTo>
                      <a:pt x="9397" y="1909"/>
                      <a:pt x="9420" y="1940"/>
                      <a:pt x="9433" y="1946"/>
                    </a:cubicBezTo>
                    <a:cubicBezTo>
                      <a:pt x="9442" y="1950"/>
                      <a:pt x="9445" y="1954"/>
                      <a:pt x="9450" y="1968"/>
                    </a:cubicBezTo>
                    <a:cubicBezTo>
                      <a:pt x="9453" y="1977"/>
                      <a:pt x="9457" y="1987"/>
                      <a:pt x="9458" y="1989"/>
                    </a:cubicBezTo>
                    <a:cubicBezTo>
                      <a:pt x="9459" y="1991"/>
                      <a:pt x="9429" y="2021"/>
                      <a:pt x="9393" y="2056"/>
                    </a:cubicBezTo>
                    <a:cubicBezTo>
                      <a:pt x="9330" y="2115"/>
                      <a:pt x="9326" y="2119"/>
                      <a:pt x="9321" y="2136"/>
                    </a:cubicBezTo>
                    <a:cubicBezTo>
                      <a:pt x="9318" y="2146"/>
                      <a:pt x="9313" y="2161"/>
                      <a:pt x="9310" y="2170"/>
                    </a:cubicBezTo>
                    <a:lnTo>
                      <a:pt x="9304" y="2186"/>
                    </a:lnTo>
                    <a:lnTo>
                      <a:pt x="9276" y="2194"/>
                    </a:lnTo>
                    <a:cubicBezTo>
                      <a:pt x="9249" y="2201"/>
                      <a:pt x="9241" y="2202"/>
                      <a:pt x="9153" y="2203"/>
                    </a:cubicBezTo>
                    <a:cubicBezTo>
                      <a:pt x="9086" y="2204"/>
                      <a:pt x="9054" y="2203"/>
                      <a:pt x="9044" y="2201"/>
                    </a:cubicBezTo>
                    <a:cubicBezTo>
                      <a:pt x="9030" y="2197"/>
                      <a:pt x="9029" y="2197"/>
                      <a:pt x="9010" y="2210"/>
                    </a:cubicBezTo>
                    <a:cubicBezTo>
                      <a:pt x="8999" y="2217"/>
                      <a:pt x="8967" y="2239"/>
                      <a:pt x="8940" y="2260"/>
                    </a:cubicBezTo>
                    <a:cubicBezTo>
                      <a:pt x="8894" y="2295"/>
                      <a:pt x="8888" y="2300"/>
                      <a:pt x="8872" y="2325"/>
                    </a:cubicBezTo>
                    <a:lnTo>
                      <a:pt x="8855" y="2351"/>
                    </a:lnTo>
                    <a:lnTo>
                      <a:pt x="8861" y="2361"/>
                    </a:lnTo>
                    <a:cubicBezTo>
                      <a:pt x="8866" y="2369"/>
                      <a:pt x="8866" y="2371"/>
                      <a:pt x="8862" y="2378"/>
                    </a:cubicBezTo>
                    <a:cubicBezTo>
                      <a:pt x="8856" y="2390"/>
                      <a:pt x="8843" y="2399"/>
                      <a:pt x="8827" y="2401"/>
                    </a:cubicBezTo>
                    <a:cubicBezTo>
                      <a:pt x="8815" y="2402"/>
                      <a:pt x="8813" y="2401"/>
                      <a:pt x="8808" y="2393"/>
                    </a:cubicBezTo>
                    <a:cubicBezTo>
                      <a:pt x="8804" y="2385"/>
                      <a:pt x="8799" y="2383"/>
                      <a:pt x="8786" y="2380"/>
                    </a:cubicBezTo>
                    <a:cubicBezTo>
                      <a:pt x="8766" y="2376"/>
                      <a:pt x="8710" y="2382"/>
                      <a:pt x="8703" y="2389"/>
                    </a:cubicBezTo>
                    <a:cubicBezTo>
                      <a:pt x="8696" y="2395"/>
                      <a:pt x="8674" y="2474"/>
                      <a:pt x="8674" y="2490"/>
                    </a:cubicBezTo>
                    <a:cubicBezTo>
                      <a:pt x="8674" y="2504"/>
                      <a:pt x="8661" y="2558"/>
                      <a:pt x="8656" y="2564"/>
                    </a:cubicBezTo>
                    <a:cubicBezTo>
                      <a:pt x="8653" y="2567"/>
                      <a:pt x="8640" y="2568"/>
                      <a:pt x="8608" y="2568"/>
                    </a:cubicBezTo>
                    <a:lnTo>
                      <a:pt x="8563" y="2568"/>
                    </a:lnTo>
                    <a:lnTo>
                      <a:pt x="8550" y="2556"/>
                    </a:lnTo>
                    <a:cubicBezTo>
                      <a:pt x="8518" y="2525"/>
                      <a:pt x="8503" y="2504"/>
                      <a:pt x="8494" y="2476"/>
                    </a:cubicBezTo>
                    <a:lnTo>
                      <a:pt x="8486" y="2449"/>
                    </a:lnTo>
                    <a:lnTo>
                      <a:pt x="8446" y="2434"/>
                    </a:lnTo>
                    <a:cubicBezTo>
                      <a:pt x="8410" y="2420"/>
                      <a:pt x="8382" y="2405"/>
                      <a:pt x="8377" y="2398"/>
                    </a:cubicBezTo>
                    <a:cubicBezTo>
                      <a:pt x="8376" y="2397"/>
                      <a:pt x="8366" y="2395"/>
                      <a:pt x="8355" y="2395"/>
                    </a:cubicBezTo>
                    <a:cubicBezTo>
                      <a:pt x="8340" y="2395"/>
                      <a:pt x="8328" y="2398"/>
                      <a:pt x="8306" y="2407"/>
                    </a:cubicBezTo>
                    <a:cubicBezTo>
                      <a:pt x="8282" y="2416"/>
                      <a:pt x="8263" y="2428"/>
                      <a:pt x="8202" y="2472"/>
                    </a:cubicBezTo>
                    <a:cubicBezTo>
                      <a:pt x="8160" y="2502"/>
                      <a:pt x="8122" y="2531"/>
                      <a:pt x="8118" y="2537"/>
                    </a:cubicBezTo>
                    <a:cubicBezTo>
                      <a:pt x="8110" y="2547"/>
                      <a:pt x="8107" y="2548"/>
                      <a:pt x="8083" y="2550"/>
                    </a:cubicBezTo>
                    <a:cubicBezTo>
                      <a:pt x="8052" y="2552"/>
                      <a:pt x="8037" y="2559"/>
                      <a:pt x="8016" y="2580"/>
                    </a:cubicBezTo>
                    <a:cubicBezTo>
                      <a:pt x="7979" y="2617"/>
                      <a:pt x="7853" y="2757"/>
                      <a:pt x="7820" y="2797"/>
                    </a:cubicBezTo>
                    <a:cubicBezTo>
                      <a:pt x="7792" y="2832"/>
                      <a:pt x="7772" y="2852"/>
                      <a:pt x="7732" y="2886"/>
                    </a:cubicBezTo>
                    <a:lnTo>
                      <a:pt x="7681" y="2931"/>
                    </a:lnTo>
                    <a:lnTo>
                      <a:pt x="7646" y="2938"/>
                    </a:lnTo>
                    <a:cubicBezTo>
                      <a:pt x="7613" y="2946"/>
                      <a:pt x="7611" y="2946"/>
                      <a:pt x="7600" y="2941"/>
                    </a:cubicBezTo>
                    <a:cubicBezTo>
                      <a:pt x="7589" y="2936"/>
                      <a:pt x="7585" y="2936"/>
                      <a:pt x="7562" y="2940"/>
                    </a:cubicBezTo>
                    <a:cubicBezTo>
                      <a:pt x="7524" y="2946"/>
                      <a:pt x="7514" y="2950"/>
                      <a:pt x="7491" y="2967"/>
                    </a:cubicBezTo>
                    <a:lnTo>
                      <a:pt x="7471" y="2982"/>
                    </a:lnTo>
                    <a:lnTo>
                      <a:pt x="7456" y="2974"/>
                    </a:lnTo>
                    <a:lnTo>
                      <a:pt x="7442" y="2966"/>
                    </a:lnTo>
                    <a:lnTo>
                      <a:pt x="7415" y="2972"/>
                    </a:lnTo>
                    <a:lnTo>
                      <a:pt x="7388" y="2978"/>
                    </a:lnTo>
                    <a:lnTo>
                      <a:pt x="7358" y="3008"/>
                    </a:lnTo>
                    <a:cubicBezTo>
                      <a:pt x="7342" y="3025"/>
                      <a:pt x="7323" y="3046"/>
                      <a:pt x="7315" y="3054"/>
                    </a:cubicBezTo>
                    <a:lnTo>
                      <a:pt x="7302" y="3070"/>
                    </a:lnTo>
                    <a:lnTo>
                      <a:pt x="7300" y="3129"/>
                    </a:lnTo>
                    <a:cubicBezTo>
                      <a:pt x="7298" y="3162"/>
                      <a:pt x="7296" y="3196"/>
                      <a:pt x="7295" y="3204"/>
                    </a:cubicBezTo>
                    <a:cubicBezTo>
                      <a:pt x="7294" y="3213"/>
                      <a:pt x="7295" y="3220"/>
                      <a:pt x="7297" y="3221"/>
                    </a:cubicBezTo>
                    <a:cubicBezTo>
                      <a:pt x="7303" y="3225"/>
                      <a:pt x="7300" y="3228"/>
                      <a:pt x="7272" y="3246"/>
                    </a:cubicBezTo>
                    <a:cubicBezTo>
                      <a:pt x="7256" y="3256"/>
                      <a:pt x="7232" y="3274"/>
                      <a:pt x="7219" y="3288"/>
                    </a:cubicBezTo>
                    <a:cubicBezTo>
                      <a:pt x="7194" y="3311"/>
                      <a:pt x="7194" y="3313"/>
                      <a:pt x="7184" y="3343"/>
                    </a:cubicBezTo>
                    <a:cubicBezTo>
                      <a:pt x="7176" y="3370"/>
                      <a:pt x="7175" y="3380"/>
                      <a:pt x="7175" y="3418"/>
                    </a:cubicBezTo>
                    <a:cubicBezTo>
                      <a:pt x="7175" y="3460"/>
                      <a:pt x="7164" y="3529"/>
                      <a:pt x="7158" y="3529"/>
                    </a:cubicBezTo>
                    <a:cubicBezTo>
                      <a:pt x="7156" y="3529"/>
                      <a:pt x="7143" y="3534"/>
                      <a:pt x="7128" y="3539"/>
                    </a:cubicBezTo>
                    <a:cubicBezTo>
                      <a:pt x="7108" y="3546"/>
                      <a:pt x="7093" y="3554"/>
                      <a:pt x="7078" y="3566"/>
                    </a:cubicBezTo>
                    <a:cubicBezTo>
                      <a:pt x="7053" y="3587"/>
                      <a:pt x="7050" y="3594"/>
                      <a:pt x="7060" y="3604"/>
                    </a:cubicBezTo>
                    <a:cubicBezTo>
                      <a:pt x="7064" y="3608"/>
                      <a:pt x="7067" y="3612"/>
                      <a:pt x="7067" y="3613"/>
                    </a:cubicBezTo>
                    <a:cubicBezTo>
                      <a:pt x="7067" y="3614"/>
                      <a:pt x="7054" y="3618"/>
                      <a:pt x="7037" y="3622"/>
                    </a:cubicBezTo>
                    <a:cubicBezTo>
                      <a:pt x="7015" y="3628"/>
                      <a:pt x="7005" y="3632"/>
                      <a:pt x="6994" y="3641"/>
                    </a:cubicBezTo>
                    <a:cubicBezTo>
                      <a:pt x="6976" y="3656"/>
                      <a:pt x="6918" y="3687"/>
                      <a:pt x="6896" y="3693"/>
                    </a:cubicBezTo>
                    <a:cubicBezTo>
                      <a:pt x="6887" y="3696"/>
                      <a:pt x="6860" y="3701"/>
                      <a:pt x="6837" y="3703"/>
                    </a:cubicBezTo>
                    <a:cubicBezTo>
                      <a:pt x="6792" y="3708"/>
                      <a:pt x="6722" y="3726"/>
                      <a:pt x="6712" y="3735"/>
                    </a:cubicBezTo>
                    <a:cubicBezTo>
                      <a:pt x="6708" y="3739"/>
                      <a:pt x="6707" y="3746"/>
                      <a:pt x="6707" y="3768"/>
                    </a:cubicBezTo>
                    <a:cubicBezTo>
                      <a:pt x="6708" y="3793"/>
                      <a:pt x="6708" y="3797"/>
                      <a:pt x="6701" y="3802"/>
                    </a:cubicBezTo>
                    <a:cubicBezTo>
                      <a:pt x="6696" y="3807"/>
                      <a:pt x="6695" y="3812"/>
                      <a:pt x="6695" y="3823"/>
                    </a:cubicBezTo>
                    <a:cubicBezTo>
                      <a:pt x="6695" y="3837"/>
                      <a:pt x="6694" y="3839"/>
                      <a:pt x="6685" y="3842"/>
                    </a:cubicBezTo>
                    <a:cubicBezTo>
                      <a:pt x="6680" y="3844"/>
                      <a:pt x="6620" y="3858"/>
                      <a:pt x="6551" y="3873"/>
                    </a:cubicBezTo>
                    <a:cubicBezTo>
                      <a:pt x="6405" y="3905"/>
                      <a:pt x="6382" y="3911"/>
                      <a:pt x="6376" y="3918"/>
                    </a:cubicBezTo>
                    <a:cubicBezTo>
                      <a:pt x="6374" y="3920"/>
                      <a:pt x="6366" y="3941"/>
                      <a:pt x="6360" y="3962"/>
                    </a:cubicBezTo>
                    <a:lnTo>
                      <a:pt x="6348" y="4002"/>
                    </a:lnTo>
                    <a:lnTo>
                      <a:pt x="6311" y="4029"/>
                    </a:lnTo>
                    <a:cubicBezTo>
                      <a:pt x="6290" y="4044"/>
                      <a:pt x="6265" y="4061"/>
                      <a:pt x="6254" y="4066"/>
                    </a:cubicBezTo>
                    <a:cubicBezTo>
                      <a:pt x="6243" y="4071"/>
                      <a:pt x="6234" y="4077"/>
                      <a:pt x="6234" y="4079"/>
                    </a:cubicBezTo>
                    <a:cubicBezTo>
                      <a:pt x="6234" y="4084"/>
                      <a:pt x="6247" y="4137"/>
                      <a:pt x="6254" y="4159"/>
                    </a:cubicBezTo>
                    <a:cubicBezTo>
                      <a:pt x="6262" y="4185"/>
                      <a:pt x="6284" y="4229"/>
                      <a:pt x="6302" y="4257"/>
                    </a:cubicBezTo>
                    <a:lnTo>
                      <a:pt x="6316" y="4277"/>
                    </a:lnTo>
                    <a:lnTo>
                      <a:pt x="6312" y="4305"/>
                    </a:lnTo>
                    <a:cubicBezTo>
                      <a:pt x="6310" y="4320"/>
                      <a:pt x="6302" y="4354"/>
                      <a:pt x="6295" y="4380"/>
                    </a:cubicBezTo>
                    <a:cubicBezTo>
                      <a:pt x="6279" y="4440"/>
                      <a:pt x="6273" y="4471"/>
                      <a:pt x="6270" y="4508"/>
                    </a:cubicBezTo>
                    <a:lnTo>
                      <a:pt x="6268" y="4537"/>
                    </a:lnTo>
                    <a:lnTo>
                      <a:pt x="6283" y="4551"/>
                    </a:lnTo>
                    <a:cubicBezTo>
                      <a:pt x="6292" y="4558"/>
                      <a:pt x="6303" y="4566"/>
                      <a:pt x="6309" y="4568"/>
                    </a:cubicBezTo>
                    <a:cubicBezTo>
                      <a:pt x="6316" y="4570"/>
                      <a:pt x="6320" y="4575"/>
                      <a:pt x="6329" y="4596"/>
                    </a:cubicBezTo>
                    <a:cubicBezTo>
                      <a:pt x="6335" y="4613"/>
                      <a:pt x="6339" y="4628"/>
                      <a:pt x="6339" y="4638"/>
                    </a:cubicBezTo>
                    <a:cubicBezTo>
                      <a:pt x="6339" y="4653"/>
                      <a:pt x="6340" y="4653"/>
                      <a:pt x="6355" y="4660"/>
                    </a:cubicBezTo>
                    <a:cubicBezTo>
                      <a:pt x="6371" y="4667"/>
                      <a:pt x="6374" y="4673"/>
                      <a:pt x="6366" y="4693"/>
                    </a:cubicBezTo>
                    <a:cubicBezTo>
                      <a:pt x="6363" y="4702"/>
                      <a:pt x="6363" y="4706"/>
                      <a:pt x="6371" y="4721"/>
                    </a:cubicBezTo>
                    <a:cubicBezTo>
                      <a:pt x="6376" y="4730"/>
                      <a:pt x="6385" y="4741"/>
                      <a:pt x="6390" y="4745"/>
                    </a:cubicBezTo>
                    <a:cubicBezTo>
                      <a:pt x="6398" y="4752"/>
                      <a:pt x="6398" y="4753"/>
                      <a:pt x="6393" y="4757"/>
                    </a:cubicBezTo>
                    <a:cubicBezTo>
                      <a:pt x="6390" y="4759"/>
                      <a:pt x="6374" y="4785"/>
                      <a:pt x="6358" y="4815"/>
                    </a:cubicBezTo>
                    <a:cubicBezTo>
                      <a:pt x="6331" y="4866"/>
                      <a:pt x="6327" y="4876"/>
                      <a:pt x="6309" y="4940"/>
                    </a:cubicBezTo>
                    <a:lnTo>
                      <a:pt x="6305" y="4954"/>
                    </a:lnTo>
                    <a:lnTo>
                      <a:pt x="6244" y="4952"/>
                    </a:lnTo>
                    <a:cubicBezTo>
                      <a:pt x="6191" y="4950"/>
                      <a:pt x="6182" y="4950"/>
                      <a:pt x="6168" y="4955"/>
                    </a:cubicBezTo>
                    <a:cubicBezTo>
                      <a:pt x="6159" y="4958"/>
                      <a:pt x="6149" y="4963"/>
                      <a:pt x="6146" y="4966"/>
                    </a:cubicBezTo>
                    <a:cubicBezTo>
                      <a:pt x="6141" y="4970"/>
                      <a:pt x="6138" y="4970"/>
                      <a:pt x="6119" y="4963"/>
                    </a:cubicBezTo>
                    <a:cubicBezTo>
                      <a:pt x="6103" y="4958"/>
                      <a:pt x="6096" y="4953"/>
                      <a:pt x="6086" y="4940"/>
                    </a:cubicBezTo>
                    <a:cubicBezTo>
                      <a:pt x="6078" y="4931"/>
                      <a:pt x="6072" y="4923"/>
                      <a:pt x="6072" y="4921"/>
                    </a:cubicBezTo>
                    <a:cubicBezTo>
                      <a:pt x="6072" y="4915"/>
                      <a:pt x="6055" y="4913"/>
                      <a:pt x="6024" y="4917"/>
                    </a:cubicBezTo>
                    <a:lnTo>
                      <a:pt x="5990" y="4921"/>
                    </a:lnTo>
                    <a:lnTo>
                      <a:pt x="5959" y="4943"/>
                    </a:lnTo>
                    <a:cubicBezTo>
                      <a:pt x="5924" y="4969"/>
                      <a:pt x="5883" y="4995"/>
                      <a:pt x="5866" y="5003"/>
                    </a:cubicBezTo>
                    <a:lnTo>
                      <a:pt x="5855" y="5009"/>
                    </a:lnTo>
                    <a:lnTo>
                      <a:pt x="5833" y="4988"/>
                    </a:lnTo>
                    <a:cubicBezTo>
                      <a:pt x="5819" y="4976"/>
                      <a:pt x="5807" y="4960"/>
                      <a:pt x="5799" y="4947"/>
                    </a:cubicBezTo>
                    <a:cubicBezTo>
                      <a:pt x="5788" y="4926"/>
                      <a:pt x="5788" y="4924"/>
                      <a:pt x="5788" y="4891"/>
                    </a:cubicBezTo>
                    <a:cubicBezTo>
                      <a:pt x="5788" y="4851"/>
                      <a:pt x="5789" y="4849"/>
                      <a:pt x="5819" y="4817"/>
                    </a:cubicBezTo>
                    <a:cubicBezTo>
                      <a:pt x="5840" y="4796"/>
                      <a:pt x="5859" y="4765"/>
                      <a:pt x="5868" y="4742"/>
                    </a:cubicBezTo>
                    <a:cubicBezTo>
                      <a:pt x="5873" y="4728"/>
                      <a:pt x="5873" y="4725"/>
                      <a:pt x="5867" y="4705"/>
                    </a:cubicBezTo>
                    <a:lnTo>
                      <a:pt x="5862" y="4682"/>
                    </a:lnTo>
                    <a:lnTo>
                      <a:pt x="5836" y="4671"/>
                    </a:lnTo>
                    <a:lnTo>
                      <a:pt x="5810" y="4659"/>
                    </a:lnTo>
                    <a:lnTo>
                      <a:pt x="5712" y="4664"/>
                    </a:lnTo>
                    <a:cubicBezTo>
                      <a:pt x="5658" y="4667"/>
                      <a:pt x="5600" y="4672"/>
                      <a:pt x="5583" y="4674"/>
                    </a:cubicBezTo>
                    <a:cubicBezTo>
                      <a:pt x="5551" y="4679"/>
                      <a:pt x="5553" y="4678"/>
                      <a:pt x="5532" y="4703"/>
                    </a:cubicBezTo>
                    <a:cubicBezTo>
                      <a:pt x="5525" y="4712"/>
                      <a:pt x="5524" y="4712"/>
                      <a:pt x="5487" y="4714"/>
                    </a:cubicBezTo>
                    <a:cubicBezTo>
                      <a:pt x="5443" y="4715"/>
                      <a:pt x="5440" y="4715"/>
                      <a:pt x="5416" y="4700"/>
                    </a:cubicBezTo>
                    <a:lnTo>
                      <a:pt x="5397" y="4688"/>
                    </a:lnTo>
                    <a:lnTo>
                      <a:pt x="5363" y="4690"/>
                    </a:lnTo>
                    <a:cubicBezTo>
                      <a:pt x="5345" y="4691"/>
                      <a:pt x="5316" y="4695"/>
                      <a:pt x="5300" y="4699"/>
                    </a:cubicBezTo>
                    <a:cubicBezTo>
                      <a:pt x="5274" y="4704"/>
                      <a:pt x="5267" y="4707"/>
                      <a:pt x="5247" y="4722"/>
                    </a:cubicBezTo>
                    <a:lnTo>
                      <a:pt x="5224" y="4739"/>
                    </a:lnTo>
                    <a:lnTo>
                      <a:pt x="5219" y="4766"/>
                    </a:lnTo>
                    <a:cubicBezTo>
                      <a:pt x="5214" y="4796"/>
                      <a:pt x="5214" y="4799"/>
                      <a:pt x="5218" y="4810"/>
                    </a:cubicBezTo>
                    <a:lnTo>
                      <a:pt x="5220" y="4819"/>
                    </a:lnTo>
                    <a:lnTo>
                      <a:pt x="5155" y="4818"/>
                    </a:lnTo>
                    <a:lnTo>
                      <a:pt x="5089" y="4818"/>
                    </a:lnTo>
                    <a:lnTo>
                      <a:pt x="5070" y="4829"/>
                    </a:lnTo>
                    <a:cubicBezTo>
                      <a:pt x="5052" y="4838"/>
                      <a:pt x="5050" y="4841"/>
                      <a:pt x="5045" y="4857"/>
                    </a:cubicBezTo>
                    <a:cubicBezTo>
                      <a:pt x="5040" y="4872"/>
                      <a:pt x="5038" y="4875"/>
                      <a:pt x="5028" y="4879"/>
                    </a:cubicBezTo>
                    <a:cubicBezTo>
                      <a:pt x="5005" y="4888"/>
                      <a:pt x="4937" y="4881"/>
                      <a:pt x="4918" y="4867"/>
                    </a:cubicBezTo>
                    <a:cubicBezTo>
                      <a:pt x="4907" y="4860"/>
                      <a:pt x="4899" y="4860"/>
                      <a:pt x="4815" y="4866"/>
                    </a:cubicBezTo>
                    <a:cubicBezTo>
                      <a:pt x="4729" y="4872"/>
                      <a:pt x="4733" y="4871"/>
                      <a:pt x="4710" y="4891"/>
                    </a:cubicBezTo>
                    <a:cubicBezTo>
                      <a:pt x="4691" y="4908"/>
                      <a:pt x="4687" y="4909"/>
                      <a:pt x="4634" y="4925"/>
                    </a:cubicBezTo>
                    <a:cubicBezTo>
                      <a:pt x="4604" y="4934"/>
                      <a:pt x="4568" y="4943"/>
                      <a:pt x="4555" y="4944"/>
                    </a:cubicBezTo>
                    <a:cubicBezTo>
                      <a:pt x="4537" y="4946"/>
                      <a:pt x="4530" y="4949"/>
                      <a:pt x="4522" y="4956"/>
                    </a:cubicBezTo>
                    <a:cubicBezTo>
                      <a:pt x="4505" y="4971"/>
                      <a:pt x="4501" y="4981"/>
                      <a:pt x="4503" y="5009"/>
                    </a:cubicBezTo>
                    <a:cubicBezTo>
                      <a:pt x="4504" y="5024"/>
                      <a:pt x="4506" y="5038"/>
                      <a:pt x="4507" y="5041"/>
                    </a:cubicBezTo>
                    <a:cubicBezTo>
                      <a:pt x="4509" y="5045"/>
                      <a:pt x="4506" y="5046"/>
                      <a:pt x="4487" y="5048"/>
                    </a:cubicBezTo>
                    <a:cubicBezTo>
                      <a:pt x="4451" y="5052"/>
                      <a:pt x="4353" y="5052"/>
                      <a:pt x="4346" y="5048"/>
                    </a:cubicBezTo>
                    <a:cubicBezTo>
                      <a:pt x="4343" y="5046"/>
                      <a:pt x="4337" y="5039"/>
                      <a:pt x="4334" y="5033"/>
                    </a:cubicBezTo>
                    <a:cubicBezTo>
                      <a:pt x="4326" y="5020"/>
                      <a:pt x="4297" y="5005"/>
                      <a:pt x="4279" y="5005"/>
                    </a:cubicBezTo>
                    <a:cubicBezTo>
                      <a:pt x="4263" y="5005"/>
                      <a:pt x="4244" y="5014"/>
                      <a:pt x="4222" y="5031"/>
                    </a:cubicBezTo>
                    <a:cubicBezTo>
                      <a:pt x="4200" y="5049"/>
                      <a:pt x="4186" y="5052"/>
                      <a:pt x="4139" y="5047"/>
                    </a:cubicBezTo>
                    <a:cubicBezTo>
                      <a:pt x="4111" y="5043"/>
                      <a:pt x="4105" y="5043"/>
                      <a:pt x="4098" y="5048"/>
                    </a:cubicBezTo>
                    <a:cubicBezTo>
                      <a:pt x="4087" y="5054"/>
                      <a:pt x="4036" y="5066"/>
                      <a:pt x="4027" y="5064"/>
                    </a:cubicBezTo>
                    <a:cubicBezTo>
                      <a:pt x="4023" y="5063"/>
                      <a:pt x="4015" y="5056"/>
                      <a:pt x="4008" y="5048"/>
                    </a:cubicBezTo>
                    <a:cubicBezTo>
                      <a:pt x="3980" y="5012"/>
                      <a:pt x="3979" y="5011"/>
                      <a:pt x="3960" y="5011"/>
                    </a:cubicBezTo>
                    <a:cubicBezTo>
                      <a:pt x="3950" y="5011"/>
                      <a:pt x="3933" y="5014"/>
                      <a:pt x="3920" y="5016"/>
                    </a:cubicBezTo>
                    <a:cubicBezTo>
                      <a:pt x="3908" y="5019"/>
                      <a:pt x="3891" y="5021"/>
                      <a:pt x="3881" y="5021"/>
                    </a:cubicBezTo>
                    <a:lnTo>
                      <a:pt x="3863" y="5021"/>
                    </a:lnTo>
                    <a:lnTo>
                      <a:pt x="3849" y="5002"/>
                    </a:lnTo>
                    <a:cubicBezTo>
                      <a:pt x="3841" y="4991"/>
                      <a:pt x="3833" y="4982"/>
                      <a:pt x="3830" y="4982"/>
                    </a:cubicBezTo>
                    <a:cubicBezTo>
                      <a:pt x="3828" y="4982"/>
                      <a:pt x="3815" y="4985"/>
                      <a:pt x="3800" y="4987"/>
                    </a:cubicBezTo>
                    <a:cubicBezTo>
                      <a:pt x="3777" y="4991"/>
                      <a:pt x="3772" y="4991"/>
                      <a:pt x="3749" y="4987"/>
                    </a:cubicBezTo>
                    <a:cubicBezTo>
                      <a:pt x="3725" y="4982"/>
                      <a:pt x="3721" y="4980"/>
                      <a:pt x="3702" y="4964"/>
                    </a:cubicBezTo>
                    <a:cubicBezTo>
                      <a:pt x="3665" y="4931"/>
                      <a:pt x="3609" y="4902"/>
                      <a:pt x="3566" y="4893"/>
                    </a:cubicBezTo>
                    <a:cubicBezTo>
                      <a:pt x="3548" y="4890"/>
                      <a:pt x="3547" y="4890"/>
                      <a:pt x="3532" y="4900"/>
                    </a:cubicBezTo>
                    <a:cubicBezTo>
                      <a:pt x="3495" y="4924"/>
                      <a:pt x="3467" y="4928"/>
                      <a:pt x="3430" y="4912"/>
                    </a:cubicBezTo>
                    <a:lnTo>
                      <a:pt x="3405" y="4902"/>
                    </a:lnTo>
                    <a:lnTo>
                      <a:pt x="3390" y="4909"/>
                    </a:lnTo>
                    <a:cubicBezTo>
                      <a:pt x="3382" y="4913"/>
                      <a:pt x="3370" y="4922"/>
                      <a:pt x="3363" y="4930"/>
                    </a:cubicBezTo>
                    <a:lnTo>
                      <a:pt x="3350" y="4943"/>
                    </a:lnTo>
                    <a:lnTo>
                      <a:pt x="3323" y="4935"/>
                    </a:lnTo>
                    <a:cubicBezTo>
                      <a:pt x="3308" y="4930"/>
                      <a:pt x="3287" y="4920"/>
                      <a:pt x="3274" y="4913"/>
                    </a:cubicBezTo>
                    <a:cubicBezTo>
                      <a:pt x="3249" y="4897"/>
                      <a:pt x="3250" y="4897"/>
                      <a:pt x="3199" y="4895"/>
                    </a:cubicBezTo>
                    <a:cubicBezTo>
                      <a:pt x="3163" y="4894"/>
                      <a:pt x="3158" y="4895"/>
                      <a:pt x="3152" y="4900"/>
                    </a:cubicBezTo>
                    <a:cubicBezTo>
                      <a:pt x="3147" y="4905"/>
                      <a:pt x="3146" y="4909"/>
                      <a:pt x="3148" y="4918"/>
                    </a:cubicBezTo>
                    <a:cubicBezTo>
                      <a:pt x="3150" y="4929"/>
                      <a:pt x="3149" y="4931"/>
                      <a:pt x="3137" y="4941"/>
                    </a:cubicBezTo>
                    <a:cubicBezTo>
                      <a:pt x="3121" y="4954"/>
                      <a:pt x="3118" y="4955"/>
                      <a:pt x="3074" y="4965"/>
                    </a:cubicBezTo>
                    <a:cubicBezTo>
                      <a:pt x="3028" y="4975"/>
                      <a:pt x="3025" y="4975"/>
                      <a:pt x="3010" y="4965"/>
                    </a:cubicBezTo>
                    <a:cubicBezTo>
                      <a:pt x="2990" y="4951"/>
                      <a:pt x="2973" y="4944"/>
                      <a:pt x="2927" y="4931"/>
                    </a:cubicBezTo>
                    <a:cubicBezTo>
                      <a:pt x="2890" y="4921"/>
                      <a:pt x="2877" y="4919"/>
                      <a:pt x="2860" y="4920"/>
                    </a:cubicBezTo>
                    <a:cubicBezTo>
                      <a:pt x="2849" y="4921"/>
                      <a:pt x="2809" y="4923"/>
                      <a:pt x="2772" y="4925"/>
                    </a:cubicBezTo>
                    <a:lnTo>
                      <a:pt x="2704" y="4929"/>
                    </a:lnTo>
                    <a:lnTo>
                      <a:pt x="2693" y="4939"/>
                    </a:lnTo>
                    <a:cubicBezTo>
                      <a:pt x="2681" y="4950"/>
                      <a:pt x="2680" y="4959"/>
                      <a:pt x="2688" y="4973"/>
                    </a:cubicBezTo>
                    <a:cubicBezTo>
                      <a:pt x="2694" y="4984"/>
                      <a:pt x="2693" y="4986"/>
                      <a:pt x="2656" y="5024"/>
                    </a:cubicBezTo>
                    <a:lnTo>
                      <a:pt x="2636" y="5044"/>
                    </a:lnTo>
                    <a:lnTo>
                      <a:pt x="2598" y="5041"/>
                    </a:lnTo>
                    <a:lnTo>
                      <a:pt x="2560" y="5037"/>
                    </a:lnTo>
                    <a:lnTo>
                      <a:pt x="2499" y="5053"/>
                    </a:lnTo>
                    <a:cubicBezTo>
                      <a:pt x="2465" y="5062"/>
                      <a:pt x="2436" y="5070"/>
                      <a:pt x="2435" y="5071"/>
                    </a:cubicBezTo>
                    <a:cubicBezTo>
                      <a:pt x="2427" y="5078"/>
                      <a:pt x="2412" y="5129"/>
                      <a:pt x="2410" y="5152"/>
                    </a:cubicBezTo>
                    <a:lnTo>
                      <a:pt x="2407" y="5178"/>
                    </a:lnTo>
                    <a:lnTo>
                      <a:pt x="2387" y="5191"/>
                    </a:lnTo>
                    <a:cubicBezTo>
                      <a:pt x="2375" y="5198"/>
                      <a:pt x="2356" y="5211"/>
                      <a:pt x="2344" y="5221"/>
                    </a:cubicBezTo>
                    <a:cubicBezTo>
                      <a:pt x="2331" y="5230"/>
                      <a:pt x="2305" y="5245"/>
                      <a:pt x="2285" y="5254"/>
                    </a:cubicBezTo>
                    <a:lnTo>
                      <a:pt x="2250" y="5271"/>
                    </a:lnTo>
                    <a:lnTo>
                      <a:pt x="2227" y="5260"/>
                    </a:lnTo>
                    <a:cubicBezTo>
                      <a:pt x="2206" y="5250"/>
                      <a:pt x="2201" y="5249"/>
                      <a:pt x="2168" y="5248"/>
                    </a:cubicBezTo>
                    <a:cubicBezTo>
                      <a:pt x="2113" y="5246"/>
                      <a:pt x="2104" y="5252"/>
                      <a:pt x="2099" y="5287"/>
                    </a:cubicBezTo>
                    <a:cubicBezTo>
                      <a:pt x="2096" y="5309"/>
                      <a:pt x="2081" y="5323"/>
                      <a:pt x="2057" y="5326"/>
                    </a:cubicBezTo>
                    <a:cubicBezTo>
                      <a:pt x="2048" y="5327"/>
                      <a:pt x="2038" y="5327"/>
                      <a:pt x="2037" y="5326"/>
                    </a:cubicBezTo>
                    <a:cubicBezTo>
                      <a:pt x="2035" y="5325"/>
                      <a:pt x="2017" y="5322"/>
                      <a:pt x="1998" y="5319"/>
                    </a:cubicBezTo>
                    <a:cubicBezTo>
                      <a:pt x="1954" y="5314"/>
                      <a:pt x="1947" y="5315"/>
                      <a:pt x="1941" y="5334"/>
                    </a:cubicBezTo>
                    <a:cubicBezTo>
                      <a:pt x="1938" y="5344"/>
                      <a:pt x="1936" y="5347"/>
                      <a:pt x="1929" y="5347"/>
                    </a:cubicBezTo>
                    <a:cubicBezTo>
                      <a:pt x="1925" y="5347"/>
                      <a:pt x="1921" y="5346"/>
                      <a:pt x="1921" y="5345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defRPr/>
                </a:pPr>
                <a:endParaRPr lang="it-IT" sz="1600" kern="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35" name="Freeform 64">
                <a:extLst>
                  <a:ext uri="{FF2B5EF4-FFF2-40B4-BE49-F238E27FC236}">
                    <a16:creationId xmlns:a16="http://schemas.microsoft.com/office/drawing/2014/main" id="{A5CD1C47-39A7-129D-EC22-22065CC435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02031" y="1550586"/>
                <a:ext cx="1983556" cy="2924967"/>
              </a:xfrm>
              <a:custGeom>
                <a:avLst/>
                <a:gdLst>
                  <a:gd name="T0" fmla="*/ 2937 w 6855"/>
                  <a:gd name="T1" fmla="*/ 9476 h 9873"/>
                  <a:gd name="T2" fmla="*/ 2591 w 6855"/>
                  <a:gd name="T3" fmla="*/ 9684 h 9873"/>
                  <a:gd name="T4" fmla="*/ 2136 w 6855"/>
                  <a:gd name="T5" fmla="*/ 9555 h 9873"/>
                  <a:gd name="T6" fmla="*/ 1806 w 6855"/>
                  <a:gd name="T7" fmla="*/ 9476 h 9873"/>
                  <a:gd name="T8" fmla="*/ 1550 w 6855"/>
                  <a:gd name="T9" fmla="*/ 9287 h 9873"/>
                  <a:gd name="T10" fmla="*/ 1016 w 6855"/>
                  <a:gd name="T11" fmla="*/ 9090 h 9873"/>
                  <a:gd name="T12" fmla="*/ 447 w 6855"/>
                  <a:gd name="T13" fmla="*/ 8732 h 9873"/>
                  <a:gd name="T14" fmla="*/ 376 w 6855"/>
                  <a:gd name="T15" fmla="*/ 8042 h 9873"/>
                  <a:gd name="T16" fmla="*/ 235 w 6855"/>
                  <a:gd name="T17" fmla="*/ 7400 h 9873"/>
                  <a:gd name="T18" fmla="*/ 117 w 6855"/>
                  <a:gd name="T19" fmla="*/ 6993 h 9873"/>
                  <a:gd name="T20" fmla="*/ 130 w 6855"/>
                  <a:gd name="T21" fmla="*/ 6597 h 9873"/>
                  <a:gd name="T22" fmla="*/ 264 w 6855"/>
                  <a:gd name="T23" fmla="*/ 6414 h 9873"/>
                  <a:gd name="T24" fmla="*/ 552 w 6855"/>
                  <a:gd name="T25" fmla="*/ 6096 h 9873"/>
                  <a:gd name="T26" fmla="*/ 1053 w 6855"/>
                  <a:gd name="T27" fmla="*/ 5882 h 9873"/>
                  <a:gd name="T28" fmla="*/ 1567 w 6855"/>
                  <a:gd name="T29" fmla="*/ 5321 h 9873"/>
                  <a:gd name="T30" fmla="*/ 1971 w 6855"/>
                  <a:gd name="T31" fmla="*/ 4444 h 9873"/>
                  <a:gd name="T32" fmla="*/ 1805 w 6855"/>
                  <a:gd name="T33" fmla="*/ 3888 h 9873"/>
                  <a:gd name="T34" fmla="*/ 1905 w 6855"/>
                  <a:gd name="T35" fmla="*/ 3596 h 9873"/>
                  <a:gd name="T36" fmla="*/ 2347 w 6855"/>
                  <a:gd name="T37" fmla="*/ 3178 h 9873"/>
                  <a:gd name="T38" fmla="*/ 2914 w 6855"/>
                  <a:gd name="T39" fmla="*/ 2862 h 9873"/>
                  <a:gd name="T40" fmla="*/ 2556 w 6855"/>
                  <a:gd name="T41" fmla="*/ 2616 h 9873"/>
                  <a:gd name="T42" fmla="*/ 2375 w 6855"/>
                  <a:gd name="T43" fmla="*/ 2358 h 9873"/>
                  <a:gd name="T44" fmla="*/ 2267 w 6855"/>
                  <a:gd name="T45" fmla="*/ 2001 h 9873"/>
                  <a:gd name="T46" fmla="*/ 2350 w 6855"/>
                  <a:gd name="T47" fmla="*/ 1519 h 9873"/>
                  <a:gd name="T48" fmla="*/ 2968 w 6855"/>
                  <a:gd name="T49" fmla="*/ 1246 h 9873"/>
                  <a:gd name="T50" fmla="*/ 3192 w 6855"/>
                  <a:gd name="T51" fmla="*/ 892 h 9873"/>
                  <a:gd name="T52" fmla="*/ 3419 w 6855"/>
                  <a:gd name="T53" fmla="*/ 583 h 9873"/>
                  <a:gd name="T54" fmla="*/ 4054 w 6855"/>
                  <a:gd name="T55" fmla="*/ 157 h 9873"/>
                  <a:gd name="T56" fmla="*/ 4522 w 6855"/>
                  <a:gd name="T57" fmla="*/ 176 h 9873"/>
                  <a:gd name="T58" fmla="*/ 4970 w 6855"/>
                  <a:gd name="T59" fmla="*/ 348 h 9873"/>
                  <a:gd name="T60" fmla="*/ 5058 w 6855"/>
                  <a:gd name="T61" fmla="*/ 722 h 9873"/>
                  <a:gd name="T62" fmla="*/ 4818 w 6855"/>
                  <a:gd name="T63" fmla="*/ 1431 h 9873"/>
                  <a:gd name="T64" fmla="*/ 4870 w 6855"/>
                  <a:gd name="T65" fmla="*/ 1913 h 9873"/>
                  <a:gd name="T66" fmla="*/ 4456 w 6855"/>
                  <a:gd name="T67" fmla="*/ 2497 h 9873"/>
                  <a:gd name="T68" fmla="*/ 4376 w 6855"/>
                  <a:gd name="T69" fmla="*/ 2856 h 9873"/>
                  <a:gd name="T70" fmla="*/ 4354 w 6855"/>
                  <a:gd name="T71" fmla="*/ 3302 h 9873"/>
                  <a:gd name="T72" fmla="*/ 4495 w 6855"/>
                  <a:gd name="T73" fmla="*/ 3646 h 9873"/>
                  <a:gd name="T74" fmla="*/ 4544 w 6855"/>
                  <a:gd name="T75" fmla="*/ 4151 h 9873"/>
                  <a:gd name="T76" fmla="*/ 4716 w 6855"/>
                  <a:gd name="T77" fmla="*/ 4539 h 9873"/>
                  <a:gd name="T78" fmla="*/ 4760 w 6855"/>
                  <a:gd name="T79" fmla="*/ 4759 h 9873"/>
                  <a:gd name="T80" fmla="*/ 5173 w 6855"/>
                  <a:gd name="T81" fmla="*/ 4780 h 9873"/>
                  <a:gd name="T82" fmla="*/ 5598 w 6855"/>
                  <a:gd name="T83" fmla="*/ 4492 h 9873"/>
                  <a:gd name="T84" fmla="*/ 6113 w 6855"/>
                  <a:gd name="T85" fmla="*/ 4404 h 9873"/>
                  <a:gd name="T86" fmla="*/ 6528 w 6855"/>
                  <a:gd name="T87" fmla="*/ 4481 h 9873"/>
                  <a:gd name="T88" fmla="*/ 6657 w 6855"/>
                  <a:gd name="T89" fmla="*/ 4765 h 9873"/>
                  <a:gd name="T90" fmla="*/ 5456 w 6855"/>
                  <a:gd name="T91" fmla="*/ 7036 h 9873"/>
                  <a:gd name="T92" fmla="*/ 5388 w 6855"/>
                  <a:gd name="T93" fmla="*/ 7851 h 9873"/>
                  <a:gd name="T94" fmla="*/ 5572 w 6855"/>
                  <a:gd name="T95" fmla="*/ 8067 h 9873"/>
                  <a:gd name="T96" fmla="*/ 5264 w 6855"/>
                  <a:gd name="T97" fmla="*/ 8324 h 9873"/>
                  <a:gd name="T98" fmla="*/ 4870 w 6855"/>
                  <a:gd name="T99" fmla="*/ 8318 h 9873"/>
                  <a:gd name="T100" fmla="*/ 4193 w 6855"/>
                  <a:gd name="T101" fmla="*/ 8044 h 9873"/>
                  <a:gd name="T102" fmla="*/ 4315 w 6855"/>
                  <a:gd name="T103" fmla="*/ 8552 h 9873"/>
                  <a:gd name="T104" fmla="*/ 4167 w 6855"/>
                  <a:gd name="T105" fmla="*/ 8828 h 9873"/>
                  <a:gd name="T106" fmla="*/ 4000 w 6855"/>
                  <a:gd name="T107" fmla="*/ 9092 h 9873"/>
                  <a:gd name="T108" fmla="*/ 3792 w 6855"/>
                  <a:gd name="T109" fmla="*/ 9307 h 9873"/>
                  <a:gd name="T110" fmla="*/ 3759 w 6855"/>
                  <a:gd name="T111" fmla="*/ 9504 h 9873"/>
                  <a:gd name="T112" fmla="*/ 3575 w 6855"/>
                  <a:gd name="T113" fmla="*/ 9632 h 9873"/>
                  <a:gd name="T114" fmla="*/ 3298 w 6855"/>
                  <a:gd name="T115" fmla="*/ 9871 h 9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55" h="9873">
                    <a:moveTo>
                      <a:pt x="3287" y="9868"/>
                    </a:moveTo>
                    <a:cubicBezTo>
                      <a:pt x="3286" y="9865"/>
                      <a:pt x="3285" y="9846"/>
                      <a:pt x="3287" y="9826"/>
                    </a:cubicBezTo>
                    <a:lnTo>
                      <a:pt x="3289" y="9790"/>
                    </a:lnTo>
                    <a:lnTo>
                      <a:pt x="3251" y="9750"/>
                    </a:lnTo>
                    <a:cubicBezTo>
                      <a:pt x="3231" y="9728"/>
                      <a:pt x="3211" y="9709"/>
                      <a:pt x="3208" y="9708"/>
                    </a:cubicBezTo>
                    <a:cubicBezTo>
                      <a:pt x="3205" y="9707"/>
                      <a:pt x="3187" y="9704"/>
                      <a:pt x="3167" y="9700"/>
                    </a:cubicBezTo>
                    <a:cubicBezTo>
                      <a:pt x="3114" y="9691"/>
                      <a:pt x="3065" y="9678"/>
                      <a:pt x="3060" y="9672"/>
                    </a:cubicBezTo>
                    <a:cubicBezTo>
                      <a:pt x="3049" y="9659"/>
                      <a:pt x="2978" y="9556"/>
                      <a:pt x="2971" y="9545"/>
                    </a:cubicBezTo>
                    <a:cubicBezTo>
                      <a:pt x="2968" y="9538"/>
                      <a:pt x="2959" y="9520"/>
                      <a:pt x="2953" y="9506"/>
                    </a:cubicBezTo>
                    <a:cubicBezTo>
                      <a:pt x="2947" y="9491"/>
                      <a:pt x="2940" y="9478"/>
                      <a:pt x="2937" y="9476"/>
                    </a:cubicBezTo>
                    <a:cubicBezTo>
                      <a:pt x="2922" y="9469"/>
                      <a:pt x="2862" y="9457"/>
                      <a:pt x="2844" y="9458"/>
                    </a:cubicBezTo>
                    <a:lnTo>
                      <a:pt x="2824" y="9459"/>
                    </a:lnTo>
                    <a:lnTo>
                      <a:pt x="2820" y="9483"/>
                    </a:lnTo>
                    <a:cubicBezTo>
                      <a:pt x="2814" y="9517"/>
                      <a:pt x="2809" y="9533"/>
                      <a:pt x="2801" y="9539"/>
                    </a:cubicBezTo>
                    <a:cubicBezTo>
                      <a:pt x="2797" y="9543"/>
                      <a:pt x="2774" y="9548"/>
                      <a:pt x="2725" y="9555"/>
                    </a:cubicBezTo>
                    <a:cubicBezTo>
                      <a:pt x="2640" y="9568"/>
                      <a:pt x="2638" y="9568"/>
                      <a:pt x="2632" y="9559"/>
                    </a:cubicBezTo>
                    <a:cubicBezTo>
                      <a:pt x="2628" y="9553"/>
                      <a:pt x="2626" y="9552"/>
                      <a:pt x="2622" y="9555"/>
                    </a:cubicBezTo>
                    <a:cubicBezTo>
                      <a:pt x="2619" y="9558"/>
                      <a:pt x="2619" y="9563"/>
                      <a:pt x="2621" y="9574"/>
                    </a:cubicBezTo>
                    <a:cubicBezTo>
                      <a:pt x="2625" y="9590"/>
                      <a:pt x="2621" y="9690"/>
                      <a:pt x="2616" y="9694"/>
                    </a:cubicBezTo>
                    <a:cubicBezTo>
                      <a:pt x="2615" y="9696"/>
                      <a:pt x="2603" y="9691"/>
                      <a:pt x="2591" y="9684"/>
                    </a:cubicBezTo>
                    <a:cubicBezTo>
                      <a:pt x="2578" y="9678"/>
                      <a:pt x="2558" y="9669"/>
                      <a:pt x="2545" y="9665"/>
                    </a:cubicBezTo>
                    <a:lnTo>
                      <a:pt x="2522" y="9658"/>
                    </a:lnTo>
                    <a:lnTo>
                      <a:pt x="2501" y="9665"/>
                    </a:lnTo>
                    <a:cubicBezTo>
                      <a:pt x="2474" y="9674"/>
                      <a:pt x="2471" y="9673"/>
                      <a:pt x="2412" y="9637"/>
                    </a:cubicBezTo>
                    <a:cubicBezTo>
                      <a:pt x="2377" y="9616"/>
                      <a:pt x="2367" y="9609"/>
                      <a:pt x="2367" y="9603"/>
                    </a:cubicBezTo>
                    <a:cubicBezTo>
                      <a:pt x="2367" y="9591"/>
                      <a:pt x="2362" y="9583"/>
                      <a:pt x="2353" y="9579"/>
                    </a:cubicBezTo>
                    <a:cubicBezTo>
                      <a:pt x="2347" y="9577"/>
                      <a:pt x="2322" y="9570"/>
                      <a:pt x="2295" y="9563"/>
                    </a:cubicBezTo>
                    <a:cubicBezTo>
                      <a:pt x="2240" y="9548"/>
                      <a:pt x="2231" y="9548"/>
                      <a:pt x="2217" y="9564"/>
                    </a:cubicBezTo>
                    <a:cubicBezTo>
                      <a:pt x="2208" y="9575"/>
                      <a:pt x="2208" y="9575"/>
                      <a:pt x="2188" y="9573"/>
                    </a:cubicBezTo>
                    <a:cubicBezTo>
                      <a:pt x="2172" y="9572"/>
                      <a:pt x="2160" y="9568"/>
                      <a:pt x="2136" y="9555"/>
                    </a:cubicBezTo>
                    <a:lnTo>
                      <a:pt x="2104" y="9540"/>
                    </a:lnTo>
                    <a:lnTo>
                      <a:pt x="2097" y="9546"/>
                    </a:lnTo>
                    <a:cubicBezTo>
                      <a:pt x="2093" y="9550"/>
                      <a:pt x="2087" y="9553"/>
                      <a:pt x="2085" y="9553"/>
                    </a:cubicBezTo>
                    <a:cubicBezTo>
                      <a:pt x="2072" y="9553"/>
                      <a:pt x="2022" y="9535"/>
                      <a:pt x="2002" y="9524"/>
                    </a:cubicBezTo>
                    <a:lnTo>
                      <a:pt x="1978" y="9510"/>
                    </a:lnTo>
                    <a:lnTo>
                      <a:pt x="1917" y="9509"/>
                    </a:lnTo>
                    <a:cubicBezTo>
                      <a:pt x="1878" y="9508"/>
                      <a:pt x="1851" y="9509"/>
                      <a:pt x="1842" y="9512"/>
                    </a:cubicBezTo>
                    <a:cubicBezTo>
                      <a:pt x="1830" y="9515"/>
                      <a:pt x="1827" y="9514"/>
                      <a:pt x="1814" y="9508"/>
                    </a:cubicBezTo>
                    <a:cubicBezTo>
                      <a:pt x="1802" y="9503"/>
                      <a:pt x="1800" y="9500"/>
                      <a:pt x="1802" y="9495"/>
                    </a:cubicBezTo>
                    <a:cubicBezTo>
                      <a:pt x="1803" y="9491"/>
                      <a:pt x="1805" y="9482"/>
                      <a:pt x="1806" y="9476"/>
                    </a:cubicBezTo>
                    <a:cubicBezTo>
                      <a:pt x="1807" y="9466"/>
                      <a:pt x="1806" y="9463"/>
                      <a:pt x="1799" y="9458"/>
                    </a:cubicBezTo>
                    <a:cubicBezTo>
                      <a:pt x="1791" y="9452"/>
                      <a:pt x="1787" y="9451"/>
                      <a:pt x="1765" y="9453"/>
                    </a:cubicBezTo>
                    <a:lnTo>
                      <a:pt x="1741" y="9455"/>
                    </a:lnTo>
                    <a:lnTo>
                      <a:pt x="1722" y="9426"/>
                    </a:lnTo>
                    <a:cubicBezTo>
                      <a:pt x="1706" y="9402"/>
                      <a:pt x="1702" y="9394"/>
                      <a:pt x="1696" y="9364"/>
                    </a:cubicBezTo>
                    <a:lnTo>
                      <a:pt x="1688" y="9330"/>
                    </a:lnTo>
                    <a:lnTo>
                      <a:pt x="1668" y="9325"/>
                    </a:lnTo>
                    <a:cubicBezTo>
                      <a:pt x="1657" y="9322"/>
                      <a:pt x="1643" y="9320"/>
                      <a:pt x="1638" y="9321"/>
                    </a:cubicBezTo>
                    <a:cubicBezTo>
                      <a:pt x="1631" y="9323"/>
                      <a:pt x="1620" y="9319"/>
                      <a:pt x="1590" y="9305"/>
                    </a:cubicBezTo>
                    <a:lnTo>
                      <a:pt x="1550" y="9287"/>
                    </a:lnTo>
                    <a:lnTo>
                      <a:pt x="1548" y="9272"/>
                    </a:lnTo>
                    <a:cubicBezTo>
                      <a:pt x="1546" y="9258"/>
                      <a:pt x="1546" y="9257"/>
                      <a:pt x="1513" y="9236"/>
                    </a:cubicBezTo>
                    <a:cubicBezTo>
                      <a:pt x="1488" y="9220"/>
                      <a:pt x="1476" y="9214"/>
                      <a:pt x="1468" y="9214"/>
                    </a:cubicBezTo>
                    <a:cubicBezTo>
                      <a:pt x="1455" y="9214"/>
                      <a:pt x="1358" y="9237"/>
                      <a:pt x="1332" y="9246"/>
                    </a:cubicBezTo>
                    <a:lnTo>
                      <a:pt x="1314" y="9252"/>
                    </a:lnTo>
                    <a:lnTo>
                      <a:pt x="1284" y="9223"/>
                    </a:lnTo>
                    <a:cubicBezTo>
                      <a:pt x="1248" y="9189"/>
                      <a:pt x="1222" y="9176"/>
                      <a:pt x="1172" y="9167"/>
                    </a:cubicBezTo>
                    <a:cubicBezTo>
                      <a:pt x="1154" y="9163"/>
                      <a:pt x="1135" y="9159"/>
                      <a:pt x="1130" y="9157"/>
                    </a:cubicBezTo>
                    <a:cubicBezTo>
                      <a:pt x="1125" y="9156"/>
                      <a:pt x="1098" y="9140"/>
                      <a:pt x="1070" y="9122"/>
                    </a:cubicBezTo>
                    <a:cubicBezTo>
                      <a:pt x="1042" y="9104"/>
                      <a:pt x="1018" y="9090"/>
                      <a:pt x="1016" y="9090"/>
                    </a:cubicBezTo>
                    <a:cubicBezTo>
                      <a:pt x="1011" y="9090"/>
                      <a:pt x="954" y="9010"/>
                      <a:pt x="949" y="8996"/>
                    </a:cubicBezTo>
                    <a:cubicBezTo>
                      <a:pt x="945" y="8984"/>
                      <a:pt x="942" y="8981"/>
                      <a:pt x="927" y="8975"/>
                    </a:cubicBezTo>
                    <a:cubicBezTo>
                      <a:pt x="916" y="8970"/>
                      <a:pt x="907" y="8963"/>
                      <a:pt x="901" y="8955"/>
                    </a:cubicBezTo>
                    <a:cubicBezTo>
                      <a:pt x="893" y="8943"/>
                      <a:pt x="886" y="8940"/>
                      <a:pt x="828" y="8916"/>
                    </a:cubicBezTo>
                    <a:cubicBezTo>
                      <a:pt x="741" y="8881"/>
                      <a:pt x="741" y="8880"/>
                      <a:pt x="704" y="8848"/>
                    </a:cubicBezTo>
                    <a:cubicBezTo>
                      <a:pt x="649" y="8800"/>
                      <a:pt x="655" y="8804"/>
                      <a:pt x="644" y="8809"/>
                    </a:cubicBezTo>
                    <a:cubicBezTo>
                      <a:pt x="634" y="8813"/>
                      <a:pt x="631" y="8811"/>
                      <a:pt x="580" y="8782"/>
                    </a:cubicBezTo>
                    <a:cubicBezTo>
                      <a:pt x="551" y="8764"/>
                      <a:pt x="523" y="8746"/>
                      <a:pt x="518" y="8741"/>
                    </a:cubicBezTo>
                    <a:cubicBezTo>
                      <a:pt x="509" y="8732"/>
                      <a:pt x="508" y="8731"/>
                      <a:pt x="490" y="8733"/>
                    </a:cubicBezTo>
                    <a:cubicBezTo>
                      <a:pt x="479" y="8735"/>
                      <a:pt x="460" y="8734"/>
                      <a:pt x="447" y="8732"/>
                    </a:cubicBezTo>
                    <a:cubicBezTo>
                      <a:pt x="425" y="8728"/>
                      <a:pt x="422" y="8727"/>
                      <a:pt x="409" y="8713"/>
                    </a:cubicBezTo>
                    <a:cubicBezTo>
                      <a:pt x="401" y="8704"/>
                      <a:pt x="389" y="8686"/>
                      <a:pt x="381" y="8670"/>
                    </a:cubicBezTo>
                    <a:cubicBezTo>
                      <a:pt x="374" y="8654"/>
                      <a:pt x="358" y="8624"/>
                      <a:pt x="347" y="8603"/>
                    </a:cubicBezTo>
                    <a:cubicBezTo>
                      <a:pt x="335" y="8583"/>
                      <a:pt x="325" y="8565"/>
                      <a:pt x="326" y="8565"/>
                    </a:cubicBezTo>
                    <a:cubicBezTo>
                      <a:pt x="327" y="8564"/>
                      <a:pt x="334" y="8559"/>
                      <a:pt x="341" y="8554"/>
                    </a:cubicBezTo>
                    <a:cubicBezTo>
                      <a:pt x="356" y="8543"/>
                      <a:pt x="356" y="8543"/>
                      <a:pt x="354" y="8527"/>
                    </a:cubicBezTo>
                    <a:cubicBezTo>
                      <a:pt x="353" y="8518"/>
                      <a:pt x="356" y="8449"/>
                      <a:pt x="361" y="8373"/>
                    </a:cubicBezTo>
                    <a:cubicBezTo>
                      <a:pt x="366" y="8287"/>
                      <a:pt x="369" y="8227"/>
                      <a:pt x="367" y="8211"/>
                    </a:cubicBezTo>
                    <a:cubicBezTo>
                      <a:pt x="365" y="8187"/>
                      <a:pt x="365" y="8186"/>
                      <a:pt x="376" y="8171"/>
                    </a:cubicBezTo>
                    <a:cubicBezTo>
                      <a:pt x="389" y="8151"/>
                      <a:pt x="389" y="8137"/>
                      <a:pt x="376" y="8042"/>
                    </a:cubicBezTo>
                    <a:cubicBezTo>
                      <a:pt x="371" y="8003"/>
                      <a:pt x="366" y="7952"/>
                      <a:pt x="365" y="7929"/>
                    </a:cubicBezTo>
                    <a:cubicBezTo>
                      <a:pt x="364" y="7906"/>
                      <a:pt x="360" y="7871"/>
                      <a:pt x="357" y="7851"/>
                    </a:cubicBezTo>
                    <a:cubicBezTo>
                      <a:pt x="351" y="7815"/>
                      <a:pt x="352" y="7812"/>
                      <a:pt x="357" y="7772"/>
                    </a:cubicBezTo>
                    <a:cubicBezTo>
                      <a:pt x="365" y="7723"/>
                      <a:pt x="369" y="7681"/>
                      <a:pt x="369" y="7641"/>
                    </a:cubicBezTo>
                    <a:cubicBezTo>
                      <a:pt x="369" y="7613"/>
                      <a:pt x="369" y="7611"/>
                      <a:pt x="357" y="7592"/>
                    </a:cubicBezTo>
                    <a:cubicBezTo>
                      <a:pt x="344" y="7570"/>
                      <a:pt x="332" y="7563"/>
                      <a:pt x="309" y="7563"/>
                    </a:cubicBezTo>
                    <a:cubicBezTo>
                      <a:pt x="302" y="7563"/>
                      <a:pt x="294" y="7561"/>
                      <a:pt x="291" y="7559"/>
                    </a:cubicBezTo>
                    <a:cubicBezTo>
                      <a:pt x="287" y="7557"/>
                      <a:pt x="276" y="7532"/>
                      <a:pt x="264" y="7503"/>
                    </a:cubicBezTo>
                    <a:cubicBezTo>
                      <a:pt x="248" y="7460"/>
                      <a:pt x="244" y="7448"/>
                      <a:pt x="246" y="7437"/>
                    </a:cubicBezTo>
                    <a:cubicBezTo>
                      <a:pt x="247" y="7427"/>
                      <a:pt x="245" y="7420"/>
                      <a:pt x="235" y="7400"/>
                    </a:cubicBezTo>
                    <a:lnTo>
                      <a:pt x="222" y="7376"/>
                    </a:lnTo>
                    <a:lnTo>
                      <a:pt x="204" y="7373"/>
                    </a:lnTo>
                    <a:lnTo>
                      <a:pt x="185" y="7370"/>
                    </a:lnTo>
                    <a:lnTo>
                      <a:pt x="175" y="7322"/>
                    </a:lnTo>
                    <a:cubicBezTo>
                      <a:pt x="170" y="7296"/>
                      <a:pt x="161" y="7258"/>
                      <a:pt x="156" y="7237"/>
                    </a:cubicBezTo>
                    <a:cubicBezTo>
                      <a:pt x="146" y="7200"/>
                      <a:pt x="144" y="7198"/>
                      <a:pt x="121" y="7181"/>
                    </a:cubicBezTo>
                    <a:cubicBezTo>
                      <a:pt x="112" y="7175"/>
                      <a:pt x="111" y="7173"/>
                      <a:pt x="107" y="7138"/>
                    </a:cubicBezTo>
                    <a:cubicBezTo>
                      <a:pt x="103" y="7107"/>
                      <a:pt x="103" y="7099"/>
                      <a:pt x="107" y="7083"/>
                    </a:cubicBezTo>
                    <a:cubicBezTo>
                      <a:pt x="110" y="7073"/>
                      <a:pt x="113" y="7049"/>
                      <a:pt x="115" y="7029"/>
                    </a:cubicBezTo>
                    <a:lnTo>
                      <a:pt x="117" y="6993"/>
                    </a:lnTo>
                    <a:lnTo>
                      <a:pt x="98" y="6986"/>
                    </a:lnTo>
                    <a:cubicBezTo>
                      <a:pt x="82" y="6979"/>
                      <a:pt x="74" y="6973"/>
                      <a:pt x="44" y="6941"/>
                    </a:cubicBezTo>
                    <a:cubicBezTo>
                      <a:pt x="9" y="6904"/>
                      <a:pt x="9" y="6903"/>
                      <a:pt x="4" y="6880"/>
                    </a:cubicBezTo>
                    <a:cubicBezTo>
                      <a:pt x="0" y="6857"/>
                      <a:pt x="0" y="6857"/>
                      <a:pt x="9" y="6848"/>
                    </a:cubicBezTo>
                    <a:cubicBezTo>
                      <a:pt x="22" y="6835"/>
                      <a:pt x="39" y="6743"/>
                      <a:pt x="38" y="6694"/>
                    </a:cubicBezTo>
                    <a:cubicBezTo>
                      <a:pt x="37" y="6666"/>
                      <a:pt x="38" y="6658"/>
                      <a:pt x="44" y="6646"/>
                    </a:cubicBezTo>
                    <a:cubicBezTo>
                      <a:pt x="48" y="6638"/>
                      <a:pt x="53" y="6630"/>
                      <a:pt x="55" y="6629"/>
                    </a:cubicBezTo>
                    <a:cubicBezTo>
                      <a:pt x="58" y="6627"/>
                      <a:pt x="75" y="6625"/>
                      <a:pt x="94" y="6624"/>
                    </a:cubicBezTo>
                    <a:lnTo>
                      <a:pt x="127" y="6623"/>
                    </a:lnTo>
                    <a:lnTo>
                      <a:pt x="130" y="6597"/>
                    </a:lnTo>
                    <a:cubicBezTo>
                      <a:pt x="133" y="6575"/>
                      <a:pt x="132" y="6568"/>
                      <a:pt x="125" y="6543"/>
                    </a:cubicBezTo>
                    <a:cubicBezTo>
                      <a:pt x="117" y="6516"/>
                      <a:pt x="116" y="6514"/>
                      <a:pt x="106" y="6512"/>
                    </a:cubicBezTo>
                    <a:cubicBezTo>
                      <a:pt x="94" y="6509"/>
                      <a:pt x="87" y="6495"/>
                      <a:pt x="90" y="6480"/>
                    </a:cubicBezTo>
                    <a:cubicBezTo>
                      <a:pt x="94" y="6463"/>
                      <a:pt x="98" y="6458"/>
                      <a:pt x="107" y="6458"/>
                    </a:cubicBezTo>
                    <a:cubicBezTo>
                      <a:pt x="119" y="6458"/>
                      <a:pt x="164" y="6449"/>
                      <a:pt x="168" y="6445"/>
                    </a:cubicBezTo>
                    <a:cubicBezTo>
                      <a:pt x="170" y="6444"/>
                      <a:pt x="176" y="6432"/>
                      <a:pt x="181" y="6420"/>
                    </a:cubicBezTo>
                    <a:cubicBezTo>
                      <a:pt x="190" y="6400"/>
                      <a:pt x="192" y="6398"/>
                      <a:pt x="198" y="6399"/>
                    </a:cubicBezTo>
                    <a:cubicBezTo>
                      <a:pt x="202" y="6401"/>
                      <a:pt x="210" y="6406"/>
                      <a:pt x="215" y="6412"/>
                    </a:cubicBezTo>
                    <a:cubicBezTo>
                      <a:pt x="220" y="6418"/>
                      <a:pt x="230" y="6424"/>
                      <a:pt x="238" y="6427"/>
                    </a:cubicBezTo>
                    <a:cubicBezTo>
                      <a:pt x="252" y="6431"/>
                      <a:pt x="255" y="6430"/>
                      <a:pt x="264" y="6414"/>
                    </a:cubicBezTo>
                    <a:cubicBezTo>
                      <a:pt x="267" y="6410"/>
                      <a:pt x="271" y="6411"/>
                      <a:pt x="291" y="6420"/>
                    </a:cubicBezTo>
                    <a:cubicBezTo>
                      <a:pt x="310" y="6428"/>
                      <a:pt x="317" y="6434"/>
                      <a:pt x="324" y="6444"/>
                    </a:cubicBezTo>
                    <a:cubicBezTo>
                      <a:pt x="334" y="6461"/>
                      <a:pt x="340" y="6466"/>
                      <a:pt x="350" y="6463"/>
                    </a:cubicBezTo>
                    <a:cubicBezTo>
                      <a:pt x="363" y="6460"/>
                      <a:pt x="386" y="6439"/>
                      <a:pt x="396" y="6420"/>
                    </a:cubicBezTo>
                    <a:cubicBezTo>
                      <a:pt x="409" y="6396"/>
                      <a:pt x="451" y="6282"/>
                      <a:pt x="451" y="6271"/>
                    </a:cubicBezTo>
                    <a:cubicBezTo>
                      <a:pt x="451" y="6266"/>
                      <a:pt x="452" y="6257"/>
                      <a:pt x="454" y="6251"/>
                    </a:cubicBezTo>
                    <a:cubicBezTo>
                      <a:pt x="455" y="6244"/>
                      <a:pt x="458" y="6235"/>
                      <a:pt x="459" y="6230"/>
                    </a:cubicBezTo>
                    <a:cubicBezTo>
                      <a:pt x="460" y="6224"/>
                      <a:pt x="473" y="6209"/>
                      <a:pt x="494" y="6188"/>
                    </a:cubicBezTo>
                    <a:cubicBezTo>
                      <a:pt x="526" y="6158"/>
                      <a:pt x="559" y="6117"/>
                      <a:pt x="559" y="6109"/>
                    </a:cubicBezTo>
                    <a:cubicBezTo>
                      <a:pt x="559" y="6107"/>
                      <a:pt x="556" y="6101"/>
                      <a:pt x="552" y="6096"/>
                    </a:cubicBezTo>
                    <a:cubicBezTo>
                      <a:pt x="544" y="6085"/>
                      <a:pt x="543" y="6066"/>
                      <a:pt x="550" y="6058"/>
                    </a:cubicBezTo>
                    <a:cubicBezTo>
                      <a:pt x="557" y="6049"/>
                      <a:pt x="575" y="6056"/>
                      <a:pt x="594" y="6075"/>
                    </a:cubicBezTo>
                    <a:cubicBezTo>
                      <a:pt x="613" y="6095"/>
                      <a:pt x="625" y="6096"/>
                      <a:pt x="646" y="6081"/>
                    </a:cubicBezTo>
                    <a:cubicBezTo>
                      <a:pt x="664" y="6069"/>
                      <a:pt x="668" y="6063"/>
                      <a:pt x="684" y="6024"/>
                    </a:cubicBezTo>
                    <a:cubicBezTo>
                      <a:pt x="695" y="5999"/>
                      <a:pt x="698" y="5987"/>
                      <a:pt x="698" y="5972"/>
                    </a:cubicBezTo>
                    <a:cubicBezTo>
                      <a:pt x="698" y="5953"/>
                      <a:pt x="698" y="5951"/>
                      <a:pt x="711" y="5939"/>
                    </a:cubicBezTo>
                    <a:cubicBezTo>
                      <a:pt x="723" y="5927"/>
                      <a:pt x="727" y="5925"/>
                      <a:pt x="746" y="5923"/>
                    </a:cubicBezTo>
                    <a:cubicBezTo>
                      <a:pt x="770" y="5921"/>
                      <a:pt x="814" y="5925"/>
                      <a:pt x="836" y="5933"/>
                    </a:cubicBezTo>
                    <a:cubicBezTo>
                      <a:pt x="867" y="5943"/>
                      <a:pt x="903" y="5937"/>
                      <a:pt x="935" y="5915"/>
                    </a:cubicBezTo>
                    <a:cubicBezTo>
                      <a:pt x="947" y="5907"/>
                      <a:pt x="971" y="5900"/>
                      <a:pt x="1053" y="5882"/>
                    </a:cubicBezTo>
                    <a:cubicBezTo>
                      <a:pt x="1116" y="5868"/>
                      <a:pt x="1143" y="5864"/>
                      <a:pt x="1237" y="5858"/>
                    </a:cubicBezTo>
                    <a:cubicBezTo>
                      <a:pt x="1351" y="5850"/>
                      <a:pt x="1434" y="5842"/>
                      <a:pt x="1445" y="5838"/>
                    </a:cubicBezTo>
                    <a:cubicBezTo>
                      <a:pt x="1468" y="5831"/>
                      <a:pt x="1519" y="5803"/>
                      <a:pt x="1536" y="5789"/>
                    </a:cubicBezTo>
                    <a:cubicBezTo>
                      <a:pt x="1550" y="5777"/>
                      <a:pt x="1554" y="5771"/>
                      <a:pt x="1561" y="5753"/>
                    </a:cubicBezTo>
                    <a:cubicBezTo>
                      <a:pt x="1573" y="5718"/>
                      <a:pt x="1571" y="5699"/>
                      <a:pt x="1548" y="5639"/>
                    </a:cubicBezTo>
                    <a:lnTo>
                      <a:pt x="1529" y="5588"/>
                    </a:lnTo>
                    <a:lnTo>
                      <a:pt x="1528" y="5548"/>
                    </a:lnTo>
                    <a:cubicBezTo>
                      <a:pt x="1528" y="5520"/>
                      <a:pt x="1530" y="5502"/>
                      <a:pt x="1534" y="5489"/>
                    </a:cubicBezTo>
                    <a:cubicBezTo>
                      <a:pt x="1537" y="5478"/>
                      <a:pt x="1544" y="5445"/>
                      <a:pt x="1550" y="5414"/>
                    </a:cubicBezTo>
                    <a:cubicBezTo>
                      <a:pt x="1556" y="5383"/>
                      <a:pt x="1563" y="5341"/>
                      <a:pt x="1567" y="5321"/>
                    </a:cubicBezTo>
                    <a:cubicBezTo>
                      <a:pt x="1579" y="5260"/>
                      <a:pt x="1569" y="5208"/>
                      <a:pt x="1539" y="5172"/>
                    </a:cubicBezTo>
                    <a:cubicBezTo>
                      <a:pt x="1509" y="5136"/>
                      <a:pt x="1494" y="5093"/>
                      <a:pt x="1498" y="5056"/>
                    </a:cubicBezTo>
                    <a:cubicBezTo>
                      <a:pt x="1503" y="5000"/>
                      <a:pt x="1527" y="4923"/>
                      <a:pt x="1556" y="4869"/>
                    </a:cubicBezTo>
                    <a:cubicBezTo>
                      <a:pt x="1572" y="4839"/>
                      <a:pt x="1605" y="4794"/>
                      <a:pt x="1620" y="4781"/>
                    </a:cubicBezTo>
                    <a:cubicBezTo>
                      <a:pt x="1640" y="4764"/>
                      <a:pt x="1647" y="4760"/>
                      <a:pt x="1679" y="4751"/>
                    </a:cubicBezTo>
                    <a:cubicBezTo>
                      <a:pt x="1738" y="4733"/>
                      <a:pt x="1802" y="4697"/>
                      <a:pt x="1834" y="4663"/>
                    </a:cubicBezTo>
                    <a:cubicBezTo>
                      <a:pt x="1847" y="4650"/>
                      <a:pt x="1875" y="4612"/>
                      <a:pt x="1898" y="4580"/>
                    </a:cubicBezTo>
                    <a:cubicBezTo>
                      <a:pt x="1937" y="4524"/>
                      <a:pt x="1940" y="4519"/>
                      <a:pt x="1944" y="4495"/>
                    </a:cubicBezTo>
                    <a:cubicBezTo>
                      <a:pt x="1947" y="4481"/>
                      <a:pt x="1950" y="4467"/>
                      <a:pt x="1951" y="4464"/>
                    </a:cubicBezTo>
                    <a:cubicBezTo>
                      <a:pt x="1952" y="4460"/>
                      <a:pt x="1961" y="4451"/>
                      <a:pt x="1971" y="4444"/>
                    </a:cubicBezTo>
                    <a:cubicBezTo>
                      <a:pt x="1984" y="4434"/>
                      <a:pt x="1993" y="4424"/>
                      <a:pt x="2003" y="4406"/>
                    </a:cubicBezTo>
                    <a:cubicBezTo>
                      <a:pt x="2016" y="4384"/>
                      <a:pt x="2019" y="4381"/>
                      <a:pt x="2035" y="4375"/>
                    </a:cubicBezTo>
                    <a:cubicBezTo>
                      <a:pt x="2054" y="4366"/>
                      <a:pt x="2108" y="4335"/>
                      <a:pt x="2114" y="4328"/>
                    </a:cubicBezTo>
                    <a:cubicBezTo>
                      <a:pt x="2118" y="4323"/>
                      <a:pt x="2146" y="4229"/>
                      <a:pt x="2145" y="4221"/>
                    </a:cubicBezTo>
                    <a:cubicBezTo>
                      <a:pt x="2145" y="4213"/>
                      <a:pt x="2097" y="4166"/>
                      <a:pt x="2074" y="4151"/>
                    </a:cubicBezTo>
                    <a:cubicBezTo>
                      <a:pt x="2052" y="4137"/>
                      <a:pt x="2049" y="4136"/>
                      <a:pt x="2029" y="4136"/>
                    </a:cubicBezTo>
                    <a:lnTo>
                      <a:pt x="2008" y="4136"/>
                    </a:lnTo>
                    <a:lnTo>
                      <a:pt x="1952" y="4096"/>
                    </a:lnTo>
                    <a:cubicBezTo>
                      <a:pt x="1878" y="4042"/>
                      <a:pt x="1872" y="4036"/>
                      <a:pt x="1851" y="3985"/>
                    </a:cubicBezTo>
                    <a:cubicBezTo>
                      <a:pt x="1841" y="3962"/>
                      <a:pt x="1821" y="3918"/>
                      <a:pt x="1805" y="3888"/>
                    </a:cubicBezTo>
                    <a:lnTo>
                      <a:pt x="1777" y="3834"/>
                    </a:lnTo>
                    <a:lnTo>
                      <a:pt x="1785" y="3816"/>
                    </a:lnTo>
                    <a:cubicBezTo>
                      <a:pt x="1790" y="3807"/>
                      <a:pt x="1794" y="3796"/>
                      <a:pt x="1794" y="3792"/>
                    </a:cubicBezTo>
                    <a:cubicBezTo>
                      <a:pt x="1794" y="3788"/>
                      <a:pt x="1787" y="3772"/>
                      <a:pt x="1778" y="3756"/>
                    </a:cubicBezTo>
                    <a:lnTo>
                      <a:pt x="1763" y="3726"/>
                    </a:lnTo>
                    <a:lnTo>
                      <a:pt x="1767" y="3705"/>
                    </a:lnTo>
                    <a:cubicBezTo>
                      <a:pt x="1769" y="3694"/>
                      <a:pt x="1774" y="3679"/>
                      <a:pt x="1777" y="3673"/>
                    </a:cubicBezTo>
                    <a:cubicBezTo>
                      <a:pt x="1782" y="3663"/>
                      <a:pt x="1786" y="3661"/>
                      <a:pt x="1810" y="3654"/>
                    </a:cubicBezTo>
                    <a:cubicBezTo>
                      <a:pt x="1832" y="3648"/>
                      <a:pt x="1842" y="3643"/>
                      <a:pt x="1871" y="3622"/>
                    </a:cubicBezTo>
                    <a:lnTo>
                      <a:pt x="1905" y="3596"/>
                    </a:lnTo>
                    <a:lnTo>
                      <a:pt x="1905" y="3571"/>
                    </a:lnTo>
                    <a:cubicBezTo>
                      <a:pt x="1905" y="3534"/>
                      <a:pt x="1911" y="3499"/>
                      <a:pt x="1923" y="3470"/>
                    </a:cubicBezTo>
                    <a:cubicBezTo>
                      <a:pt x="1932" y="3448"/>
                      <a:pt x="1936" y="3442"/>
                      <a:pt x="1956" y="3424"/>
                    </a:cubicBezTo>
                    <a:cubicBezTo>
                      <a:pt x="1992" y="3390"/>
                      <a:pt x="2059" y="3360"/>
                      <a:pt x="2098" y="3360"/>
                    </a:cubicBezTo>
                    <a:cubicBezTo>
                      <a:pt x="2126" y="3360"/>
                      <a:pt x="2149" y="3354"/>
                      <a:pt x="2247" y="3320"/>
                    </a:cubicBezTo>
                    <a:cubicBezTo>
                      <a:pt x="2305" y="3300"/>
                      <a:pt x="2329" y="3291"/>
                      <a:pt x="2336" y="3284"/>
                    </a:cubicBezTo>
                    <a:lnTo>
                      <a:pt x="2345" y="3275"/>
                    </a:lnTo>
                    <a:lnTo>
                      <a:pt x="2342" y="3246"/>
                    </a:lnTo>
                    <a:cubicBezTo>
                      <a:pt x="2339" y="3231"/>
                      <a:pt x="2336" y="3212"/>
                      <a:pt x="2334" y="3206"/>
                    </a:cubicBezTo>
                    <a:cubicBezTo>
                      <a:pt x="2331" y="3193"/>
                      <a:pt x="2331" y="3193"/>
                      <a:pt x="2347" y="3178"/>
                    </a:cubicBezTo>
                    <a:cubicBezTo>
                      <a:pt x="2356" y="3170"/>
                      <a:pt x="2367" y="3162"/>
                      <a:pt x="2372" y="3161"/>
                    </a:cubicBezTo>
                    <a:cubicBezTo>
                      <a:pt x="2378" y="3160"/>
                      <a:pt x="2386" y="3153"/>
                      <a:pt x="2396" y="3139"/>
                    </a:cubicBezTo>
                    <a:cubicBezTo>
                      <a:pt x="2413" y="3118"/>
                      <a:pt x="2438" y="3065"/>
                      <a:pt x="2440" y="3049"/>
                    </a:cubicBezTo>
                    <a:cubicBezTo>
                      <a:pt x="2441" y="3042"/>
                      <a:pt x="2447" y="3035"/>
                      <a:pt x="2462" y="3024"/>
                    </a:cubicBezTo>
                    <a:cubicBezTo>
                      <a:pt x="2498" y="2996"/>
                      <a:pt x="2518" y="2989"/>
                      <a:pt x="2592" y="2976"/>
                    </a:cubicBezTo>
                    <a:cubicBezTo>
                      <a:pt x="2684" y="2960"/>
                      <a:pt x="2721" y="2955"/>
                      <a:pt x="2768" y="2952"/>
                    </a:cubicBezTo>
                    <a:cubicBezTo>
                      <a:pt x="2796" y="2951"/>
                      <a:pt x="2808" y="2951"/>
                      <a:pt x="2810" y="2954"/>
                    </a:cubicBezTo>
                    <a:cubicBezTo>
                      <a:pt x="2817" y="2964"/>
                      <a:pt x="2847" y="2951"/>
                      <a:pt x="2883" y="2922"/>
                    </a:cubicBezTo>
                    <a:cubicBezTo>
                      <a:pt x="2908" y="2902"/>
                      <a:pt x="2909" y="2900"/>
                      <a:pt x="2913" y="2882"/>
                    </a:cubicBezTo>
                    <a:cubicBezTo>
                      <a:pt x="2915" y="2872"/>
                      <a:pt x="2916" y="2863"/>
                      <a:pt x="2914" y="2862"/>
                    </a:cubicBezTo>
                    <a:cubicBezTo>
                      <a:pt x="2913" y="2861"/>
                      <a:pt x="2901" y="2851"/>
                      <a:pt x="2887" y="2841"/>
                    </a:cubicBezTo>
                    <a:cubicBezTo>
                      <a:pt x="2866" y="2826"/>
                      <a:pt x="2863" y="2822"/>
                      <a:pt x="2865" y="2815"/>
                    </a:cubicBezTo>
                    <a:cubicBezTo>
                      <a:pt x="2868" y="2803"/>
                      <a:pt x="2856" y="2775"/>
                      <a:pt x="2837" y="2753"/>
                    </a:cubicBezTo>
                    <a:cubicBezTo>
                      <a:pt x="2819" y="2732"/>
                      <a:pt x="2819" y="2732"/>
                      <a:pt x="2806" y="2734"/>
                    </a:cubicBezTo>
                    <a:cubicBezTo>
                      <a:pt x="2799" y="2736"/>
                      <a:pt x="2773" y="2738"/>
                      <a:pt x="2749" y="2739"/>
                    </a:cubicBezTo>
                    <a:lnTo>
                      <a:pt x="2705" y="2741"/>
                    </a:lnTo>
                    <a:lnTo>
                      <a:pt x="2686" y="2714"/>
                    </a:lnTo>
                    <a:cubicBezTo>
                      <a:pt x="2663" y="2681"/>
                      <a:pt x="2661" y="2668"/>
                      <a:pt x="2675" y="2644"/>
                    </a:cubicBezTo>
                    <a:cubicBezTo>
                      <a:pt x="2684" y="2627"/>
                      <a:pt x="2683" y="2625"/>
                      <a:pt x="2657" y="2618"/>
                    </a:cubicBezTo>
                    <a:cubicBezTo>
                      <a:pt x="2635" y="2612"/>
                      <a:pt x="2560" y="2611"/>
                      <a:pt x="2556" y="2616"/>
                    </a:cubicBezTo>
                    <a:cubicBezTo>
                      <a:pt x="2555" y="2618"/>
                      <a:pt x="2547" y="2625"/>
                      <a:pt x="2537" y="2632"/>
                    </a:cubicBezTo>
                    <a:cubicBezTo>
                      <a:pt x="2518" y="2646"/>
                      <a:pt x="2505" y="2648"/>
                      <a:pt x="2486" y="2639"/>
                    </a:cubicBezTo>
                    <a:cubicBezTo>
                      <a:pt x="2477" y="2635"/>
                      <a:pt x="2474" y="2632"/>
                      <a:pt x="2473" y="2624"/>
                    </a:cubicBezTo>
                    <a:cubicBezTo>
                      <a:pt x="2472" y="2616"/>
                      <a:pt x="2468" y="2613"/>
                      <a:pt x="2452" y="2603"/>
                    </a:cubicBezTo>
                    <a:lnTo>
                      <a:pt x="2431" y="2592"/>
                    </a:lnTo>
                    <a:lnTo>
                      <a:pt x="2372" y="2593"/>
                    </a:lnTo>
                    <a:cubicBezTo>
                      <a:pt x="2315" y="2593"/>
                      <a:pt x="2313" y="2593"/>
                      <a:pt x="2301" y="2586"/>
                    </a:cubicBezTo>
                    <a:cubicBezTo>
                      <a:pt x="2280" y="2573"/>
                      <a:pt x="2279" y="2562"/>
                      <a:pt x="2294" y="2510"/>
                    </a:cubicBezTo>
                    <a:cubicBezTo>
                      <a:pt x="2305" y="2475"/>
                      <a:pt x="2312" y="2457"/>
                      <a:pt x="2335" y="2415"/>
                    </a:cubicBezTo>
                    <a:cubicBezTo>
                      <a:pt x="2360" y="2370"/>
                      <a:pt x="2365" y="2362"/>
                      <a:pt x="2375" y="2358"/>
                    </a:cubicBezTo>
                    <a:cubicBezTo>
                      <a:pt x="2389" y="2353"/>
                      <a:pt x="2389" y="2347"/>
                      <a:pt x="2373" y="2337"/>
                    </a:cubicBezTo>
                    <a:cubicBezTo>
                      <a:pt x="2355" y="2326"/>
                      <a:pt x="2340" y="2301"/>
                      <a:pt x="2345" y="2291"/>
                    </a:cubicBezTo>
                    <a:cubicBezTo>
                      <a:pt x="2354" y="2273"/>
                      <a:pt x="2346" y="2251"/>
                      <a:pt x="2330" y="2245"/>
                    </a:cubicBezTo>
                    <a:cubicBezTo>
                      <a:pt x="2320" y="2242"/>
                      <a:pt x="2318" y="2240"/>
                      <a:pt x="2316" y="2224"/>
                    </a:cubicBezTo>
                    <a:cubicBezTo>
                      <a:pt x="2315" y="2215"/>
                      <a:pt x="2309" y="2195"/>
                      <a:pt x="2303" y="2181"/>
                    </a:cubicBezTo>
                    <a:cubicBezTo>
                      <a:pt x="2293" y="2159"/>
                      <a:pt x="2290" y="2154"/>
                      <a:pt x="2282" y="2152"/>
                    </a:cubicBezTo>
                    <a:cubicBezTo>
                      <a:pt x="2277" y="2151"/>
                      <a:pt x="2266" y="2145"/>
                      <a:pt x="2259" y="2139"/>
                    </a:cubicBezTo>
                    <a:lnTo>
                      <a:pt x="2245" y="2128"/>
                    </a:lnTo>
                    <a:lnTo>
                      <a:pt x="2250" y="2090"/>
                    </a:lnTo>
                    <a:cubicBezTo>
                      <a:pt x="2252" y="2068"/>
                      <a:pt x="2259" y="2031"/>
                      <a:pt x="2267" y="2001"/>
                    </a:cubicBezTo>
                    <a:cubicBezTo>
                      <a:pt x="2275" y="1973"/>
                      <a:pt x="2284" y="1932"/>
                      <a:pt x="2288" y="1910"/>
                    </a:cubicBezTo>
                    <a:lnTo>
                      <a:pt x="2295" y="1869"/>
                    </a:lnTo>
                    <a:lnTo>
                      <a:pt x="2279" y="1846"/>
                    </a:lnTo>
                    <a:cubicBezTo>
                      <a:pt x="2259" y="1818"/>
                      <a:pt x="2243" y="1784"/>
                      <a:pt x="2232" y="1750"/>
                    </a:cubicBezTo>
                    <a:cubicBezTo>
                      <a:pt x="2225" y="1727"/>
                      <a:pt x="2213" y="1683"/>
                      <a:pt x="2213" y="1678"/>
                    </a:cubicBezTo>
                    <a:cubicBezTo>
                      <a:pt x="2213" y="1678"/>
                      <a:pt x="2222" y="1673"/>
                      <a:pt x="2233" y="1668"/>
                    </a:cubicBezTo>
                    <a:cubicBezTo>
                      <a:pt x="2243" y="1662"/>
                      <a:pt x="2268" y="1646"/>
                      <a:pt x="2288" y="1631"/>
                    </a:cubicBezTo>
                    <a:cubicBezTo>
                      <a:pt x="2323" y="1605"/>
                      <a:pt x="2324" y="1603"/>
                      <a:pt x="2330" y="1585"/>
                    </a:cubicBezTo>
                    <a:cubicBezTo>
                      <a:pt x="2333" y="1575"/>
                      <a:pt x="2339" y="1556"/>
                      <a:pt x="2343" y="1543"/>
                    </a:cubicBezTo>
                    <a:lnTo>
                      <a:pt x="2350" y="1519"/>
                    </a:lnTo>
                    <a:lnTo>
                      <a:pt x="2377" y="1512"/>
                    </a:lnTo>
                    <a:cubicBezTo>
                      <a:pt x="2392" y="1508"/>
                      <a:pt x="2461" y="1492"/>
                      <a:pt x="2529" y="1477"/>
                    </a:cubicBezTo>
                    <a:cubicBezTo>
                      <a:pt x="2598" y="1462"/>
                      <a:pt x="2658" y="1448"/>
                      <a:pt x="2661" y="1446"/>
                    </a:cubicBezTo>
                    <a:cubicBezTo>
                      <a:pt x="2671" y="1441"/>
                      <a:pt x="2673" y="1437"/>
                      <a:pt x="2673" y="1421"/>
                    </a:cubicBezTo>
                    <a:cubicBezTo>
                      <a:pt x="2673" y="1412"/>
                      <a:pt x="2675" y="1405"/>
                      <a:pt x="2678" y="1402"/>
                    </a:cubicBezTo>
                    <a:cubicBezTo>
                      <a:pt x="2682" y="1399"/>
                      <a:pt x="2683" y="1391"/>
                      <a:pt x="2683" y="1371"/>
                    </a:cubicBezTo>
                    <a:cubicBezTo>
                      <a:pt x="2683" y="1356"/>
                      <a:pt x="2685" y="1342"/>
                      <a:pt x="2686" y="1340"/>
                    </a:cubicBezTo>
                    <a:cubicBezTo>
                      <a:pt x="2691" y="1333"/>
                      <a:pt x="2769" y="1313"/>
                      <a:pt x="2807" y="1310"/>
                    </a:cubicBezTo>
                    <a:cubicBezTo>
                      <a:pt x="2827" y="1308"/>
                      <a:pt x="2854" y="1303"/>
                      <a:pt x="2866" y="1299"/>
                    </a:cubicBezTo>
                    <a:cubicBezTo>
                      <a:pt x="2889" y="1292"/>
                      <a:pt x="2948" y="1261"/>
                      <a:pt x="2968" y="1246"/>
                    </a:cubicBezTo>
                    <a:cubicBezTo>
                      <a:pt x="2975" y="1239"/>
                      <a:pt x="2991" y="1233"/>
                      <a:pt x="3016" y="1226"/>
                    </a:cubicBezTo>
                    <a:cubicBezTo>
                      <a:pt x="3036" y="1221"/>
                      <a:pt x="3052" y="1215"/>
                      <a:pt x="3052" y="1213"/>
                    </a:cubicBezTo>
                    <a:cubicBezTo>
                      <a:pt x="3052" y="1211"/>
                      <a:pt x="3047" y="1205"/>
                      <a:pt x="3042" y="1199"/>
                    </a:cubicBezTo>
                    <a:lnTo>
                      <a:pt x="3031" y="1189"/>
                    </a:lnTo>
                    <a:lnTo>
                      <a:pt x="3051" y="1172"/>
                    </a:lnTo>
                    <a:cubicBezTo>
                      <a:pt x="3067" y="1158"/>
                      <a:pt x="3077" y="1153"/>
                      <a:pt x="3103" y="1144"/>
                    </a:cubicBezTo>
                    <a:cubicBezTo>
                      <a:pt x="3125" y="1136"/>
                      <a:pt x="3135" y="1131"/>
                      <a:pt x="3137" y="1126"/>
                    </a:cubicBezTo>
                    <a:cubicBezTo>
                      <a:pt x="3144" y="1110"/>
                      <a:pt x="3150" y="1066"/>
                      <a:pt x="3150" y="1032"/>
                    </a:cubicBezTo>
                    <a:cubicBezTo>
                      <a:pt x="3150" y="990"/>
                      <a:pt x="3153" y="969"/>
                      <a:pt x="3164" y="936"/>
                    </a:cubicBezTo>
                    <a:cubicBezTo>
                      <a:pt x="3170" y="916"/>
                      <a:pt x="3174" y="909"/>
                      <a:pt x="3192" y="892"/>
                    </a:cubicBezTo>
                    <a:cubicBezTo>
                      <a:pt x="3203" y="881"/>
                      <a:pt x="3227" y="863"/>
                      <a:pt x="3245" y="851"/>
                    </a:cubicBezTo>
                    <a:cubicBezTo>
                      <a:pt x="3279" y="829"/>
                      <a:pt x="3285" y="821"/>
                      <a:pt x="3275" y="812"/>
                    </a:cubicBezTo>
                    <a:cubicBezTo>
                      <a:pt x="3272" y="810"/>
                      <a:pt x="3272" y="798"/>
                      <a:pt x="3275" y="769"/>
                    </a:cubicBezTo>
                    <a:cubicBezTo>
                      <a:pt x="3277" y="746"/>
                      <a:pt x="3279" y="715"/>
                      <a:pt x="3279" y="700"/>
                    </a:cubicBezTo>
                    <a:lnTo>
                      <a:pt x="3279" y="671"/>
                    </a:lnTo>
                    <a:lnTo>
                      <a:pt x="3296" y="651"/>
                    </a:lnTo>
                    <a:cubicBezTo>
                      <a:pt x="3305" y="640"/>
                      <a:pt x="3324" y="621"/>
                      <a:pt x="3337" y="608"/>
                    </a:cubicBezTo>
                    <a:cubicBezTo>
                      <a:pt x="3359" y="586"/>
                      <a:pt x="3363" y="584"/>
                      <a:pt x="3384" y="579"/>
                    </a:cubicBezTo>
                    <a:lnTo>
                      <a:pt x="3406" y="574"/>
                    </a:lnTo>
                    <a:lnTo>
                      <a:pt x="3419" y="583"/>
                    </a:lnTo>
                    <a:cubicBezTo>
                      <a:pt x="3427" y="587"/>
                      <a:pt x="3434" y="591"/>
                      <a:pt x="3436" y="591"/>
                    </a:cubicBezTo>
                    <a:cubicBezTo>
                      <a:pt x="3438" y="591"/>
                      <a:pt x="3449" y="584"/>
                      <a:pt x="3461" y="575"/>
                    </a:cubicBezTo>
                    <a:cubicBezTo>
                      <a:pt x="3484" y="557"/>
                      <a:pt x="3496" y="552"/>
                      <a:pt x="3530" y="547"/>
                    </a:cubicBezTo>
                    <a:cubicBezTo>
                      <a:pt x="3550" y="543"/>
                      <a:pt x="3555" y="544"/>
                      <a:pt x="3561" y="548"/>
                    </a:cubicBezTo>
                    <a:cubicBezTo>
                      <a:pt x="3572" y="554"/>
                      <a:pt x="3578" y="554"/>
                      <a:pt x="3618" y="544"/>
                    </a:cubicBezTo>
                    <a:lnTo>
                      <a:pt x="3653" y="536"/>
                    </a:lnTo>
                    <a:lnTo>
                      <a:pt x="3706" y="490"/>
                    </a:lnTo>
                    <a:cubicBezTo>
                      <a:pt x="3747" y="455"/>
                      <a:pt x="3768" y="433"/>
                      <a:pt x="3798" y="397"/>
                    </a:cubicBezTo>
                    <a:cubicBezTo>
                      <a:pt x="3858" y="323"/>
                      <a:pt x="3999" y="173"/>
                      <a:pt x="4014" y="165"/>
                    </a:cubicBezTo>
                    <a:cubicBezTo>
                      <a:pt x="4022" y="161"/>
                      <a:pt x="4038" y="158"/>
                      <a:pt x="4054" y="157"/>
                    </a:cubicBezTo>
                    <a:cubicBezTo>
                      <a:pt x="4075" y="155"/>
                      <a:pt x="4083" y="153"/>
                      <a:pt x="4086" y="148"/>
                    </a:cubicBezTo>
                    <a:cubicBezTo>
                      <a:pt x="4089" y="145"/>
                      <a:pt x="4094" y="139"/>
                      <a:pt x="4097" y="136"/>
                    </a:cubicBezTo>
                    <a:cubicBezTo>
                      <a:pt x="4100" y="132"/>
                      <a:pt x="4135" y="105"/>
                      <a:pt x="4175" y="77"/>
                    </a:cubicBezTo>
                    <a:cubicBezTo>
                      <a:pt x="4230" y="37"/>
                      <a:pt x="4253" y="22"/>
                      <a:pt x="4274" y="14"/>
                    </a:cubicBezTo>
                    <a:cubicBezTo>
                      <a:pt x="4305" y="2"/>
                      <a:pt x="4333" y="0"/>
                      <a:pt x="4341" y="8"/>
                    </a:cubicBezTo>
                    <a:cubicBezTo>
                      <a:pt x="4347" y="15"/>
                      <a:pt x="4365" y="24"/>
                      <a:pt x="4407" y="40"/>
                    </a:cubicBezTo>
                    <a:lnTo>
                      <a:pt x="4440" y="53"/>
                    </a:lnTo>
                    <a:lnTo>
                      <a:pt x="4448" y="80"/>
                    </a:lnTo>
                    <a:cubicBezTo>
                      <a:pt x="4457" y="107"/>
                      <a:pt x="4466" y="120"/>
                      <a:pt x="4508" y="162"/>
                    </a:cubicBezTo>
                    <a:lnTo>
                      <a:pt x="4522" y="176"/>
                    </a:lnTo>
                    <a:lnTo>
                      <a:pt x="4572" y="176"/>
                    </a:lnTo>
                    <a:cubicBezTo>
                      <a:pt x="4635" y="176"/>
                      <a:pt x="4634" y="177"/>
                      <a:pt x="4646" y="121"/>
                    </a:cubicBezTo>
                    <a:lnTo>
                      <a:pt x="4650" y="103"/>
                    </a:lnTo>
                    <a:lnTo>
                      <a:pt x="4666" y="101"/>
                    </a:lnTo>
                    <a:cubicBezTo>
                      <a:pt x="4678" y="99"/>
                      <a:pt x="4688" y="100"/>
                      <a:pt x="4700" y="104"/>
                    </a:cubicBezTo>
                    <a:cubicBezTo>
                      <a:pt x="4710" y="107"/>
                      <a:pt x="4776" y="140"/>
                      <a:pt x="4848" y="177"/>
                    </a:cubicBezTo>
                    <a:lnTo>
                      <a:pt x="4977" y="244"/>
                    </a:lnTo>
                    <a:lnTo>
                      <a:pt x="4977" y="255"/>
                    </a:lnTo>
                    <a:cubicBezTo>
                      <a:pt x="4977" y="261"/>
                      <a:pt x="4974" y="270"/>
                      <a:pt x="4971" y="276"/>
                    </a:cubicBezTo>
                    <a:cubicBezTo>
                      <a:pt x="4965" y="287"/>
                      <a:pt x="4965" y="330"/>
                      <a:pt x="4970" y="348"/>
                    </a:cubicBezTo>
                    <a:cubicBezTo>
                      <a:pt x="4974" y="361"/>
                      <a:pt x="5017" y="408"/>
                      <a:pt x="5036" y="420"/>
                    </a:cubicBezTo>
                    <a:cubicBezTo>
                      <a:pt x="5054" y="432"/>
                      <a:pt x="5070" y="452"/>
                      <a:pt x="5072" y="466"/>
                    </a:cubicBezTo>
                    <a:cubicBezTo>
                      <a:pt x="5074" y="478"/>
                      <a:pt x="5067" y="485"/>
                      <a:pt x="5007" y="530"/>
                    </a:cubicBezTo>
                    <a:cubicBezTo>
                      <a:pt x="4976" y="554"/>
                      <a:pt x="4966" y="564"/>
                      <a:pt x="4954" y="582"/>
                    </a:cubicBezTo>
                    <a:cubicBezTo>
                      <a:pt x="4946" y="594"/>
                      <a:pt x="4940" y="607"/>
                      <a:pt x="4940" y="611"/>
                    </a:cubicBezTo>
                    <a:cubicBezTo>
                      <a:pt x="4940" y="616"/>
                      <a:pt x="4950" y="627"/>
                      <a:pt x="4977" y="649"/>
                    </a:cubicBezTo>
                    <a:cubicBezTo>
                      <a:pt x="4998" y="665"/>
                      <a:pt x="5017" y="679"/>
                      <a:pt x="5019" y="678"/>
                    </a:cubicBezTo>
                    <a:cubicBezTo>
                      <a:pt x="5022" y="678"/>
                      <a:pt x="5028" y="677"/>
                      <a:pt x="5032" y="676"/>
                    </a:cubicBezTo>
                    <a:cubicBezTo>
                      <a:pt x="5036" y="675"/>
                      <a:pt x="5042" y="676"/>
                      <a:pt x="5044" y="677"/>
                    </a:cubicBezTo>
                    <a:cubicBezTo>
                      <a:pt x="5046" y="678"/>
                      <a:pt x="5053" y="699"/>
                      <a:pt x="5058" y="722"/>
                    </a:cubicBezTo>
                    <a:cubicBezTo>
                      <a:pt x="5063" y="746"/>
                      <a:pt x="5074" y="786"/>
                      <a:pt x="5083" y="811"/>
                    </a:cubicBezTo>
                    <a:cubicBezTo>
                      <a:pt x="5107" y="883"/>
                      <a:pt x="5116" y="914"/>
                      <a:pt x="5116" y="926"/>
                    </a:cubicBezTo>
                    <a:cubicBezTo>
                      <a:pt x="5116" y="952"/>
                      <a:pt x="5069" y="1003"/>
                      <a:pt x="5045" y="1003"/>
                    </a:cubicBezTo>
                    <a:cubicBezTo>
                      <a:pt x="5025" y="1004"/>
                      <a:pt x="4994" y="1030"/>
                      <a:pt x="4994" y="1048"/>
                    </a:cubicBezTo>
                    <a:cubicBezTo>
                      <a:pt x="4994" y="1053"/>
                      <a:pt x="4999" y="1066"/>
                      <a:pt x="5005" y="1078"/>
                    </a:cubicBezTo>
                    <a:cubicBezTo>
                      <a:pt x="5018" y="1105"/>
                      <a:pt x="5017" y="1117"/>
                      <a:pt x="5004" y="1138"/>
                    </a:cubicBezTo>
                    <a:cubicBezTo>
                      <a:pt x="4989" y="1160"/>
                      <a:pt x="4932" y="1221"/>
                      <a:pt x="4916" y="1232"/>
                    </a:cubicBezTo>
                    <a:cubicBezTo>
                      <a:pt x="4894" y="1246"/>
                      <a:pt x="4873" y="1270"/>
                      <a:pt x="4867" y="1288"/>
                    </a:cubicBezTo>
                    <a:cubicBezTo>
                      <a:pt x="4864" y="1297"/>
                      <a:pt x="4851" y="1331"/>
                      <a:pt x="4838" y="1362"/>
                    </a:cubicBezTo>
                    <a:cubicBezTo>
                      <a:pt x="4815" y="1417"/>
                      <a:pt x="4811" y="1431"/>
                      <a:pt x="4818" y="1431"/>
                    </a:cubicBezTo>
                    <a:cubicBezTo>
                      <a:pt x="4822" y="1431"/>
                      <a:pt x="4904" y="1500"/>
                      <a:pt x="4912" y="1511"/>
                    </a:cubicBezTo>
                    <a:cubicBezTo>
                      <a:pt x="4933" y="1538"/>
                      <a:pt x="4976" y="1612"/>
                      <a:pt x="4973" y="1615"/>
                    </a:cubicBezTo>
                    <a:cubicBezTo>
                      <a:pt x="4971" y="1617"/>
                      <a:pt x="4966" y="1620"/>
                      <a:pt x="4961" y="1622"/>
                    </a:cubicBezTo>
                    <a:cubicBezTo>
                      <a:pt x="4950" y="1627"/>
                      <a:pt x="4925" y="1663"/>
                      <a:pt x="4916" y="1688"/>
                    </a:cubicBezTo>
                    <a:cubicBezTo>
                      <a:pt x="4912" y="1698"/>
                      <a:pt x="4908" y="1719"/>
                      <a:pt x="4906" y="1735"/>
                    </a:cubicBezTo>
                    <a:lnTo>
                      <a:pt x="4902" y="1763"/>
                    </a:lnTo>
                    <a:lnTo>
                      <a:pt x="4880" y="1775"/>
                    </a:lnTo>
                    <a:cubicBezTo>
                      <a:pt x="4854" y="1788"/>
                      <a:pt x="4849" y="1795"/>
                      <a:pt x="4846" y="1817"/>
                    </a:cubicBezTo>
                    <a:cubicBezTo>
                      <a:pt x="4845" y="1830"/>
                      <a:pt x="4845" y="1835"/>
                      <a:pt x="4852" y="1843"/>
                    </a:cubicBezTo>
                    <a:cubicBezTo>
                      <a:pt x="4858" y="1851"/>
                      <a:pt x="4862" y="1867"/>
                      <a:pt x="4870" y="1913"/>
                    </a:cubicBezTo>
                    <a:lnTo>
                      <a:pt x="4880" y="1972"/>
                    </a:lnTo>
                    <a:lnTo>
                      <a:pt x="4874" y="2004"/>
                    </a:lnTo>
                    <a:cubicBezTo>
                      <a:pt x="4870" y="2029"/>
                      <a:pt x="4863" y="2049"/>
                      <a:pt x="4841" y="2096"/>
                    </a:cubicBezTo>
                    <a:cubicBezTo>
                      <a:pt x="4810" y="2166"/>
                      <a:pt x="4801" y="2178"/>
                      <a:pt x="4737" y="2238"/>
                    </a:cubicBezTo>
                    <a:cubicBezTo>
                      <a:pt x="4705" y="2267"/>
                      <a:pt x="4696" y="2277"/>
                      <a:pt x="4675" y="2312"/>
                    </a:cubicBezTo>
                    <a:cubicBezTo>
                      <a:pt x="4652" y="2348"/>
                      <a:pt x="4646" y="2355"/>
                      <a:pt x="4625" y="2372"/>
                    </a:cubicBezTo>
                    <a:cubicBezTo>
                      <a:pt x="4611" y="2382"/>
                      <a:pt x="4594" y="2397"/>
                      <a:pt x="4586" y="2404"/>
                    </a:cubicBezTo>
                    <a:cubicBezTo>
                      <a:pt x="4574" y="2416"/>
                      <a:pt x="4570" y="2418"/>
                      <a:pt x="4557" y="2418"/>
                    </a:cubicBezTo>
                    <a:cubicBezTo>
                      <a:pt x="4544" y="2418"/>
                      <a:pt x="4538" y="2421"/>
                      <a:pt x="4506" y="2442"/>
                    </a:cubicBezTo>
                    <a:cubicBezTo>
                      <a:pt x="4466" y="2468"/>
                      <a:pt x="4460" y="2475"/>
                      <a:pt x="4456" y="2497"/>
                    </a:cubicBezTo>
                    <a:cubicBezTo>
                      <a:pt x="4453" y="2508"/>
                      <a:pt x="4448" y="2516"/>
                      <a:pt x="4433" y="2531"/>
                    </a:cubicBezTo>
                    <a:cubicBezTo>
                      <a:pt x="4406" y="2559"/>
                      <a:pt x="4374" y="2602"/>
                      <a:pt x="4376" y="2608"/>
                    </a:cubicBezTo>
                    <a:cubicBezTo>
                      <a:pt x="4377" y="2610"/>
                      <a:pt x="4384" y="2615"/>
                      <a:pt x="4391" y="2618"/>
                    </a:cubicBezTo>
                    <a:cubicBezTo>
                      <a:pt x="4402" y="2623"/>
                      <a:pt x="4404" y="2626"/>
                      <a:pt x="4410" y="2645"/>
                    </a:cubicBezTo>
                    <a:cubicBezTo>
                      <a:pt x="4413" y="2656"/>
                      <a:pt x="4420" y="2694"/>
                      <a:pt x="4425" y="2729"/>
                    </a:cubicBezTo>
                    <a:lnTo>
                      <a:pt x="4435" y="2792"/>
                    </a:lnTo>
                    <a:lnTo>
                      <a:pt x="4429" y="2816"/>
                    </a:lnTo>
                    <a:cubicBezTo>
                      <a:pt x="4425" y="2829"/>
                      <a:pt x="4420" y="2844"/>
                      <a:pt x="4418" y="2849"/>
                    </a:cubicBezTo>
                    <a:lnTo>
                      <a:pt x="4414" y="2857"/>
                    </a:lnTo>
                    <a:lnTo>
                      <a:pt x="4376" y="2856"/>
                    </a:lnTo>
                    <a:lnTo>
                      <a:pt x="4339" y="2855"/>
                    </a:lnTo>
                    <a:lnTo>
                      <a:pt x="4319" y="2871"/>
                    </a:lnTo>
                    <a:cubicBezTo>
                      <a:pt x="4293" y="2891"/>
                      <a:pt x="4282" y="2903"/>
                      <a:pt x="4261" y="2931"/>
                    </a:cubicBezTo>
                    <a:cubicBezTo>
                      <a:pt x="4235" y="2965"/>
                      <a:pt x="4236" y="2961"/>
                      <a:pt x="4237" y="3024"/>
                    </a:cubicBezTo>
                    <a:cubicBezTo>
                      <a:pt x="4238" y="3086"/>
                      <a:pt x="4236" y="3096"/>
                      <a:pt x="4217" y="3115"/>
                    </a:cubicBezTo>
                    <a:cubicBezTo>
                      <a:pt x="4209" y="3122"/>
                      <a:pt x="4208" y="3128"/>
                      <a:pt x="4205" y="3152"/>
                    </a:cubicBezTo>
                    <a:cubicBezTo>
                      <a:pt x="4201" y="3194"/>
                      <a:pt x="4202" y="3229"/>
                      <a:pt x="4206" y="3241"/>
                    </a:cubicBezTo>
                    <a:cubicBezTo>
                      <a:pt x="4210" y="3250"/>
                      <a:pt x="4213" y="3252"/>
                      <a:pt x="4232" y="3258"/>
                    </a:cubicBezTo>
                    <a:cubicBezTo>
                      <a:pt x="4244" y="3262"/>
                      <a:pt x="4269" y="3272"/>
                      <a:pt x="4287" y="3279"/>
                    </a:cubicBezTo>
                    <a:cubicBezTo>
                      <a:pt x="4304" y="3287"/>
                      <a:pt x="4335" y="3297"/>
                      <a:pt x="4354" y="3302"/>
                    </a:cubicBezTo>
                    <a:cubicBezTo>
                      <a:pt x="4389" y="3309"/>
                      <a:pt x="4398" y="3310"/>
                      <a:pt x="4433" y="3304"/>
                    </a:cubicBezTo>
                    <a:cubicBezTo>
                      <a:pt x="4444" y="3302"/>
                      <a:pt x="4445" y="3303"/>
                      <a:pt x="4449" y="3311"/>
                    </a:cubicBezTo>
                    <a:cubicBezTo>
                      <a:pt x="4451" y="3316"/>
                      <a:pt x="4454" y="3331"/>
                      <a:pt x="4456" y="3343"/>
                    </a:cubicBezTo>
                    <a:cubicBezTo>
                      <a:pt x="4460" y="3367"/>
                      <a:pt x="4458" y="3376"/>
                      <a:pt x="4446" y="3386"/>
                    </a:cubicBezTo>
                    <a:cubicBezTo>
                      <a:pt x="4440" y="3391"/>
                      <a:pt x="4421" y="3430"/>
                      <a:pt x="4416" y="3449"/>
                    </a:cubicBezTo>
                    <a:cubicBezTo>
                      <a:pt x="4412" y="3462"/>
                      <a:pt x="4422" y="3516"/>
                      <a:pt x="4430" y="3532"/>
                    </a:cubicBezTo>
                    <a:cubicBezTo>
                      <a:pt x="4435" y="3541"/>
                      <a:pt x="4451" y="3548"/>
                      <a:pt x="4465" y="3549"/>
                    </a:cubicBezTo>
                    <a:cubicBezTo>
                      <a:pt x="4468" y="3549"/>
                      <a:pt x="4470" y="3558"/>
                      <a:pt x="4470" y="3587"/>
                    </a:cubicBezTo>
                    <a:lnTo>
                      <a:pt x="4470" y="3625"/>
                    </a:lnTo>
                    <a:lnTo>
                      <a:pt x="4495" y="3646"/>
                    </a:lnTo>
                    <a:cubicBezTo>
                      <a:pt x="4511" y="3659"/>
                      <a:pt x="4533" y="3672"/>
                      <a:pt x="4553" y="3681"/>
                    </a:cubicBezTo>
                    <a:cubicBezTo>
                      <a:pt x="4588" y="3697"/>
                      <a:pt x="4586" y="3695"/>
                      <a:pt x="4594" y="3739"/>
                    </a:cubicBezTo>
                    <a:cubicBezTo>
                      <a:pt x="4597" y="3755"/>
                      <a:pt x="4597" y="3766"/>
                      <a:pt x="4590" y="3807"/>
                    </a:cubicBezTo>
                    <a:cubicBezTo>
                      <a:pt x="4581" y="3860"/>
                      <a:pt x="4578" y="3870"/>
                      <a:pt x="4558" y="3886"/>
                    </a:cubicBezTo>
                    <a:cubicBezTo>
                      <a:pt x="4539" y="3901"/>
                      <a:pt x="4531" y="3904"/>
                      <a:pt x="4513" y="3902"/>
                    </a:cubicBezTo>
                    <a:cubicBezTo>
                      <a:pt x="4500" y="3900"/>
                      <a:pt x="4497" y="3901"/>
                      <a:pt x="4495" y="3905"/>
                    </a:cubicBezTo>
                    <a:cubicBezTo>
                      <a:pt x="4494" y="3909"/>
                      <a:pt x="4487" y="3931"/>
                      <a:pt x="4480" y="3956"/>
                    </a:cubicBezTo>
                    <a:cubicBezTo>
                      <a:pt x="4455" y="4035"/>
                      <a:pt x="4455" y="4050"/>
                      <a:pt x="4483" y="4072"/>
                    </a:cubicBezTo>
                    <a:cubicBezTo>
                      <a:pt x="4493" y="4080"/>
                      <a:pt x="4508" y="4099"/>
                      <a:pt x="4521" y="4118"/>
                    </a:cubicBezTo>
                    <a:lnTo>
                      <a:pt x="4544" y="4151"/>
                    </a:lnTo>
                    <a:lnTo>
                      <a:pt x="4542" y="4209"/>
                    </a:lnTo>
                    <a:cubicBezTo>
                      <a:pt x="4540" y="4263"/>
                      <a:pt x="4540" y="4267"/>
                      <a:pt x="4546" y="4277"/>
                    </a:cubicBezTo>
                    <a:cubicBezTo>
                      <a:pt x="4550" y="4283"/>
                      <a:pt x="4557" y="4298"/>
                      <a:pt x="4561" y="4310"/>
                    </a:cubicBezTo>
                    <a:cubicBezTo>
                      <a:pt x="4567" y="4329"/>
                      <a:pt x="4568" y="4336"/>
                      <a:pt x="4567" y="4370"/>
                    </a:cubicBezTo>
                    <a:cubicBezTo>
                      <a:pt x="4566" y="4403"/>
                      <a:pt x="4564" y="4414"/>
                      <a:pt x="4554" y="4440"/>
                    </a:cubicBezTo>
                    <a:cubicBezTo>
                      <a:pt x="4548" y="4458"/>
                      <a:pt x="4544" y="4477"/>
                      <a:pt x="4543" y="4487"/>
                    </a:cubicBezTo>
                    <a:cubicBezTo>
                      <a:pt x="4543" y="4503"/>
                      <a:pt x="4545" y="4506"/>
                      <a:pt x="4566" y="4536"/>
                    </a:cubicBezTo>
                    <a:cubicBezTo>
                      <a:pt x="4579" y="4553"/>
                      <a:pt x="4591" y="4567"/>
                      <a:pt x="4593" y="4567"/>
                    </a:cubicBezTo>
                    <a:cubicBezTo>
                      <a:pt x="4601" y="4567"/>
                      <a:pt x="4617" y="4561"/>
                      <a:pt x="4624" y="4554"/>
                    </a:cubicBezTo>
                    <a:cubicBezTo>
                      <a:pt x="4634" y="4545"/>
                      <a:pt x="4694" y="4536"/>
                      <a:pt x="4716" y="4539"/>
                    </a:cubicBezTo>
                    <a:cubicBezTo>
                      <a:pt x="4731" y="4542"/>
                      <a:pt x="4788" y="4577"/>
                      <a:pt x="4814" y="4599"/>
                    </a:cubicBezTo>
                    <a:cubicBezTo>
                      <a:pt x="4827" y="4611"/>
                      <a:pt x="4829" y="4614"/>
                      <a:pt x="4827" y="4623"/>
                    </a:cubicBezTo>
                    <a:cubicBezTo>
                      <a:pt x="4824" y="4634"/>
                      <a:pt x="4804" y="4655"/>
                      <a:pt x="4783" y="4669"/>
                    </a:cubicBezTo>
                    <a:cubicBezTo>
                      <a:pt x="4772" y="4676"/>
                      <a:pt x="4767" y="4677"/>
                      <a:pt x="4752" y="4677"/>
                    </a:cubicBezTo>
                    <a:lnTo>
                      <a:pt x="4735" y="4676"/>
                    </a:lnTo>
                    <a:lnTo>
                      <a:pt x="4721" y="4694"/>
                    </a:lnTo>
                    <a:cubicBezTo>
                      <a:pt x="4713" y="4704"/>
                      <a:pt x="4706" y="4713"/>
                      <a:pt x="4706" y="4714"/>
                    </a:cubicBezTo>
                    <a:cubicBezTo>
                      <a:pt x="4706" y="4718"/>
                      <a:pt x="4714" y="4723"/>
                      <a:pt x="4729" y="4727"/>
                    </a:cubicBezTo>
                    <a:cubicBezTo>
                      <a:pt x="4740" y="4730"/>
                      <a:pt x="4745" y="4733"/>
                      <a:pt x="4751" y="4745"/>
                    </a:cubicBezTo>
                    <a:lnTo>
                      <a:pt x="4760" y="4759"/>
                    </a:lnTo>
                    <a:lnTo>
                      <a:pt x="4750" y="4779"/>
                    </a:lnTo>
                    <a:cubicBezTo>
                      <a:pt x="4740" y="4798"/>
                      <a:pt x="4740" y="4800"/>
                      <a:pt x="4743" y="4818"/>
                    </a:cubicBezTo>
                    <a:cubicBezTo>
                      <a:pt x="4754" y="4873"/>
                      <a:pt x="4752" y="4869"/>
                      <a:pt x="4772" y="4881"/>
                    </a:cubicBezTo>
                    <a:cubicBezTo>
                      <a:pt x="4783" y="4888"/>
                      <a:pt x="4798" y="4894"/>
                      <a:pt x="4810" y="4897"/>
                    </a:cubicBezTo>
                    <a:cubicBezTo>
                      <a:pt x="4826" y="4900"/>
                      <a:pt x="4911" y="4905"/>
                      <a:pt x="4959" y="4906"/>
                    </a:cubicBezTo>
                    <a:cubicBezTo>
                      <a:pt x="4973" y="4906"/>
                      <a:pt x="5036" y="4887"/>
                      <a:pt x="5071" y="4872"/>
                    </a:cubicBezTo>
                    <a:cubicBezTo>
                      <a:pt x="5093" y="4863"/>
                      <a:pt x="5095" y="4861"/>
                      <a:pt x="5099" y="4850"/>
                    </a:cubicBezTo>
                    <a:cubicBezTo>
                      <a:pt x="5101" y="4843"/>
                      <a:pt x="5102" y="4833"/>
                      <a:pt x="5102" y="4827"/>
                    </a:cubicBezTo>
                    <a:cubicBezTo>
                      <a:pt x="5102" y="4819"/>
                      <a:pt x="5105" y="4815"/>
                      <a:pt x="5127" y="4801"/>
                    </a:cubicBezTo>
                    <a:cubicBezTo>
                      <a:pt x="5144" y="4790"/>
                      <a:pt x="5159" y="4783"/>
                      <a:pt x="5173" y="4780"/>
                    </a:cubicBezTo>
                    <a:cubicBezTo>
                      <a:pt x="5205" y="4773"/>
                      <a:pt x="5209" y="4770"/>
                      <a:pt x="5219" y="4756"/>
                    </a:cubicBezTo>
                    <a:cubicBezTo>
                      <a:pt x="5227" y="4745"/>
                      <a:pt x="5230" y="4743"/>
                      <a:pt x="5265" y="4734"/>
                    </a:cubicBezTo>
                    <a:cubicBezTo>
                      <a:pt x="5304" y="4723"/>
                      <a:pt x="5337" y="4719"/>
                      <a:pt x="5411" y="4716"/>
                    </a:cubicBezTo>
                    <a:lnTo>
                      <a:pt x="5458" y="4713"/>
                    </a:lnTo>
                    <a:lnTo>
                      <a:pt x="5479" y="4733"/>
                    </a:lnTo>
                    <a:cubicBezTo>
                      <a:pt x="5498" y="4751"/>
                      <a:pt x="5502" y="4753"/>
                      <a:pt x="5510" y="4751"/>
                    </a:cubicBezTo>
                    <a:cubicBezTo>
                      <a:pt x="5525" y="4748"/>
                      <a:pt x="5540" y="4731"/>
                      <a:pt x="5558" y="4696"/>
                    </a:cubicBezTo>
                    <a:cubicBezTo>
                      <a:pt x="5574" y="4665"/>
                      <a:pt x="5574" y="4665"/>
                      <a:pt x="5573" y="4636"/>
                    </a:cubicBezTo>
                    <a:cubicBezTo>
                      <a:pt x="5573" y="4613"/>
                      <a:pt x="5575" y="4596"/>
                      <a:pt x="5585" y="4550"/>
                    </a:cubicBezTo>
                    <a:lnTo>
                      <a:pt x="5598" y="4492"/>
                    </a:lnTo>
                    <a:lnTo>
                      <a:pt x="5647" y="4493"/>
                    </a:lnTo>
                    <a:cubicBezTo>
                      <a:pt x="5684" y="4493"/>
                      <a:pt x="5700" y="4495"/>
                      <a:pt x="5711" y="4499"/>
                    </a:cubicBezTo>
                    <a:cubicBezTo>
                      <a:pt x="5720" y="4502"/>
                      <a:pt x="5730" y="4505"/>
                      <a:pt x="5734" y="4506"/>
                    </a:cubicBezTo>
                    <a:cubicBezTo>
                      <a:pt x="5752" y="4510"/>
                      <a:pt x="5817" y="4476"/>
                      <a:pt x="5871" y="4436"/>
                    </a:cubicBezTo>
                    <a:cubicBezTo>
                      <a:pt x="5887" y="4424"/>
                      <a:pt x="5902" y="4414"/>
                      <a:pt x="5905" y="4414"/>
                    </a:cubicBezTo>
                    <a:cubicBezTo>
                      <a:pt x="5914" y="4414"/>
                      <a:pt x="5944" y="4438"/>
                      <a:pt x="5944" y="4445"/>
                    </a:cubicBezTo>
                    <a:cubicBezTo>
                      <a:pt x="5945" y="4455"/>
                      <a:pt x="5954" y="4459"/>
                      <a:pt x="5976" y="4459"/>
                    </a:cubicBezTo>
                    <a:cubicBezTo>
                      <a:pt x="6016" y="4458"/>
                      <a:pt x="6026" y="4455"/>
                      <a:pt x="6046" y="4434"/>
                    </a:cubicBezTo>
                    <a:cubicBezTo>
                      <a:pt x="6056" y="4424"/>
                      <a:pt x="6068" y="4413"/>
                      <a:pt x="6073" y="4411"/>
                    </a:cubicBezTo>
                    <a:cubicBezTo>
                      <a:pt x="6078" y="4409"/>
                      <a:pt x="6096" y="4406"/>
                      <a:pt x="6113" y="4404"/>
                    </a:cubicBezTo>
                    <a:cubicBezTo>
                      <a:pt x="6143" y="4402"/>
                      <a:pt x="6147" y="4403"/>
                      <a:pt x="6177" y="4412"/>
                    </a:cubicBezTo>
                    <a:cubicBezTo>
                      <a:pt x="6203" y="4419"/>
                      <a:pt x="6214" y="4425"/>
                      <a:pt x="6229" y="4436"/>
                    </a:cubicBezTo>
                    <a:cubicBezTo>
                      <a:pt x="6240" y="4444"/>
                      <a:pt x="6250" y="4454"/>
                      <a:pt x="6251" y="4459"/>
                    </a:cubicBezTo>
                    <a:cubicBezTo>
                      <a:pt x="6257" y="4480"/>
                      <a:pt x="6285" y="4516"/>
                      <a:pt x="6293" y="4512"/>
                    </a:cubicBezTo>
                    <a:cubicBezTo>
                      <a:pt x="6294" y="4511"/>
                      <a:pt x="6301" y="4495"/>
                      <a:pt x="6308" y="4477"/>
                    </a:cubicBezTo>
                    <a:cubicBezTo>
                      <a:pt x="6323" y="4439"/>
                      <a:pt x="6335" y="4425"/>
                      <a:pt x="6364" y="4413"/>
                    </a:cubicBezTo>
                    <a:cubicBezTo>
                      <a:pt x="6382" y="4405"/>
                      <a:pt x="6425" y="4397"/>
                      <a:pt x="6433" y="4400"/>
                    </a:cubicBezTo>
                    <a:cubicBezTo>
                      <a:pt x="6441" y="4403"/>
                      <a:pt x="6459" y="4434"/>
                      <a:pt x="6459" y="4444"/>
                    </a:cubicBezTo>
                    <a:cubicBezTo>
                      <a:pt x="6459" y="4455"/>
                      <a:pt x="6459" y="4455"/>
                      <a:pt x="6491" y="4468"/>
                    </a:cubicBezTo>
                    <a:cubicBezTo>
                      <a:pt x="6509" y="4475"/>
                      <a:pt x="6526" y="4481"/>
                      <a:pt x="6528" y="4481"/>
                    </a:cubicBezTo>
                    <a:cubicBezTo>
                      <a:pt x="6531" y="4481"/>
                      <a:pt x="6544" y="4477"/>
                      <a:pt x="6557" y="4471"/>
                    </a:cubicBezTo>
                    <a:cubicBezTo>
                      <a:pt x="6578" y="4462"/>
                      <a:pt x="6581" y="4462"/>
                      <a:pt x="6587" y="4466"/>
                    </a:cubicBezTo>
                    <a:cubicBezTo>
                      <a:pt x="6596" y="4473"/>
                      <a:pt x="6612" y="4475"/>
                      <a:pt x="6629" y="4470"/>
                    </a:cubicBezTo>
                    <a:cubicBezTo>
                      <a:pt x="6637" y="4468"/>
                      <a:pt x="6670" y="4461"/>
                      <a:pt x="6703" y="4456"/>
                    </a:cubicBezTo>
                    <a:lnTo>
                      <a:pt x="6763" y="4446"/>
                    </a:lnTo>
                    <a:lnTo>
                      <a:pt x="6808" y="4465"/>
                    </a:lnTo>
                    <a:cubicBezTo>
                      <a:pt x="6833" y="4475"/>
                      <a:pt x="6853" y="4486"/>
                      <a:pt x="6854" y="4488"/>
                    </a:cubicBezTo>
                    <a:cubicBezTo>
                      <a:pt x="6855" y="4495"/>
                      <a:pt x="6825" y="4593"/>
                      <a:pt x="6816" y="4611"/>
                    </a:cubicBezTo>
                    <a:cubicBezTo>
                      <a:pt x="6804" y="4633"/>
                      <a:pt x="6784" y="4654"/>
                      <a:pt x="6754" y="4674"/>
                    </a:cubicBezTo>
                    <a:cubicBezTo>
                      <a:pt x="6702" y="4708"/>
                      <a:pt x="6687" y="4722"/>
                      <a:pt x="6657" y="4765"/>
                    </a:cubicBezTo>
                    <a:cubicBezTo>
                      <a:pt x="6627" y="4809"/>
                      <a:pt x="6551" y="4926"/>
                      <a:pt x="6450" y="5090"/>
                    </a:cubicBezTo>
                    <a:cubicBezTo>
                      <a:pt x="6403" y="5166"/>
                      <a:pt x="6353" y="5240"/>
                      <a:pt x="6250" y="5384"/>
                    </a:cubicBezTo>
                    <a:cubicBezTo>
                      <a:pt x="6174" y="5490"/>
                      <a:pt x="6071" y="5635"/>
                      <a:pt x="6020" y="5706"/>
                    </a:cubicBezTo>
                    <a:cubicBezTo>
                      <a:pt x="5918" y="5851"/>
                      <a:pt x="5928" y="5838"/>
                      <a:pt x="5831" y="5944"/>
                    </a:cubicBezTo>
                    <a:cubicBezTo>
                      <a:pt x="5792" y="5987"/>
                      <a:pt x="5685" y="6107"/>
                      <a:pt x="5593" y="6210"/>
                    </a:cubicBezTo>
                    <a:lnTo>
                      <a:pt x="5427" y="6397"/>
                    </a:lnTo>
                    <a:lnTo>
                      <a:pt x="5418" y="6431"/>
                    </a:lnTo>
                    <a:lnTo>
                      <a:pt x="5409" y="6464"/>
                    </a:lnTo>
                    <a:lnTo>
                      <a:pt x="5416" y="6546"/>
                    </a:lnTo>
                    <a:cubicBezTo>
                      <a:pt x="5429" y="6677"/>
                      <a:pt x="5432" y="6723"/>
                      <a:pt x="5456" y="7036"/>
                    </a:cubicBezTo>
                    <a:cubicBezTo>
                      <a:pt x="5484" y="7415"/>
                      <a:pt x="5493" y="7534"/>
                      <a:pt x="5502" y="7611"/>
                    </a:cubicBezTo>
                    <a:cubicBezTo>
                      <a:pt x="5505" y="7645"/>
                      <a:pt x="5508" y="7687"/>
                      <a:pt x="5508" y="7704"/>
                    </a:cubicBezTo>
                    <a:lnTo>
                      <a:pt x="5508" y="7734"/>
                    </a:lnTo>
                    <a:lnTo>
                      <a:pt x="5523" y="7746"/>
                    </a:lnTo>
                    <a:cubicBezTo>
                      <a:pt x="5537" y="7757"/>
                      <a:pt x="5539" y="7760"/>
                      <a:pt x="5539" y="7771"/>
                    </a:cubicBezTo>
                    <a:cubicBezTo>
                      <a:pt x="5539" y="7786"/>
                      <a:pt x="5522" y="7811"/>
                      <a:pt x="5511" y="7814"/>
                    </a:cubicBezTo>
                    <a:cubicBezTo>
                      <a:pt x="5493" y="7818"/>
                      <a:pt x="5432" y="7825"/>
                      <a:pt x="5418" y="7825"/>
                    </a:cubicBezTo>
                    <a:cubicBezTo>
                      <a:pt x="5409" y="7825"/>
                      <a:pt x="5397" y="7824"/>
                      <a:pt x="5391" y="7822"/>
                    </a:cubicBezTo>
                    <a:cubicBezTo>
                      <a:pt x="5383" y="7820"/>
                      <a:pt x="5379" y="7820"/>
                      <a:pt x="5378" y="7823"/>
                    </a:cubicBezTo>
                    <a:cubicBezTo>
                      <a:pt x="5376" y="7824"/>
                      <a:pt x="5381" y="7837"/>
                      <a:pt x="5388" y="7851"/>
                    </a:cubicBezTo>
                    <a:cubicBezTo>
                      <a:pt x="5401" y="7877"/>
                      <a:pt x="5411" y="7883"/>
                      <a:pt x="5415" y="7870"/>
                    </a:cubicBezTo>
                    <a:cubicBezTo>
                      <a:pt x="5417" y="7864"/>
                      <a:pt x="5477" y="7837"/>
                      <a:pt x="5497" y="7833"/>
                    </a:cubicBezTo>
                    <a:cubicBezTo>
                      <a:pt x="5510" y="7830"/>
                      <a:pt x="5551" y="7851"/>
                      <a:pt x="5553" y="7861"/>
                    </a:cubicBezTo>
                    <a:cubicBezTo>
                      <a:pt x="5554" y="7865"/>
                      <a:pt x="5558" y="7890"/>
                      <a:pt x="5561" y="7917"/>
                    </a:cubicBezTo>
                    <a:lnTo>
                      <a:pt x="5567" y="7965"/>
                    </a:lnTo>
                    <a:lnTo>
                      <a:pt x="5555" y="7984"/>
                    </a:lnTo>
                    <a:cubicBezTo>
                      <a:pt x="5549" y="7994"/>
                      <a:pt x="5536" y="8009"/>
                      <a:pt x="5528" y="8017"/>
                    </a:cubicBezTo>
                    <a:cubicBezTo>
                      <a:pt x="5511" y="8033"/>
                      <a:pt x="5507" y="8045"/>
                      <a:pt x="5516" y="8051"/>
                    </a:cubicBezTo>
                    <a:cubicBezTo>
                      <a:pt x="5518" y="8053"/>
                      <a:pt x="5528" y="8056"/>
                      <a:pt x="5537" y="8058"/>
                    </a:cubicBezTo>
                    <a:cubicBezTo>
                      <a:pt x="5546" y="8060"/>
                      <a:pt x="5562" y="8064"/>
                      <a:pt x="5572" y="8067"/>
                    </a:cubicBezTo>
                    <a:lnTo>
                      <a:pt x="5589" y="8072"/>
                    </a:lnTo>
                    <a:lnTo>
                      <a:pt x="5589" y="8086"/>
                    </a:lnTo>
                    <a:cubicBezTo>
                      <a:pt x="5589" y="8099"/>
                      <a:pt x="5589" y="8100"/>
                      <a:pt x="5580" y="8100"/>
                    </a:cubicBezTo>
                    <a:cubicBezTo>
                      <a:pt x="5566" y="8100"/>
                      <a:pt x="5550" y="8111"/>
                      <a:pt x="5539" y="8127"/>
                    </a:cubicBezTo>
                    <a:cubicBezTo>
                      <a:pt x="5523" y="8150"/>
                      <a:pt x="5495" y="8266"/>
                      <a:pt x="5502" y="8280"/>
                    </a:cubicBezTo>
                    <a:cubicBezTo>
                      <a:pt x="5506" y="8288"/>
                      <a:pt x="5505" y="8290"/>
                      <a:pt x="5487" y="8311"/>
                    </a:cubicBezTo>
                    <a:lnTo>
                      <a:pt x="5477" y="8322"/>
                    </a:lnTo>
                    <a:lnTo>
                      <a:pt x="5438" y="8324"/>
                    </a:lnTo>
                    <a:cubicBezTo>
                      <a:pt x="5393" y="8326"/>
                      <a:pt x="5331" y="8335"/>
                      <a:pt x="5322" y="8340"/>
                    </a:cubicBezTo>
                    <a:cubicBezTo>
                      <a:pt x="5317" y="8342"/>
                      <a:pt x="5304" y="8339"/>
                      <a:pt x="5264" y="8324"/>
                    </a:cubicBezTo>
                    <a:cubicBezTo>
                      <a:pt x="5235" y="8313"/>
                      <a:pt x="5210" y="8304"/>
                      <a:pt x="5208" y="8304"/>
                    </a:cubicBezTo>
                    <a:cubicBezTo>
                      <a:pt x="5205" y="8304"/>
                      <a:pt x="5193" y="8309"/>
                      <a:pt x="5181" y="8314"/>
                    </a:cubicBezTo>
                    <a:cubicBezTo>
                      <a:pt x="5169" y="8319"/>
                      <a:pt x="5149" y="8326"/>
                      <a:pt x="5136" y="8330"/>
                    </a:cubicBezTo>
                    <a:cubicBezTo>
                      <a:pt x="5124" y="8333"/>
                      <a:pt x="5107" y="8341"/>
                      <a:pt x="5099" y="8346"/>
                    </a:cubicBezTo>
                    <a:lnTo>
                      <a:pt x="5083" y="8355"/>
                    </a:lnTo>
                    <a:lnTo>
                      <a:pt x="5060" y="8346"/>
                    </a:lnTo>
                    <a:cubicBezTo>
                      <a:pt x="5047" y="8342"/>
                      <a:pt x="5028" y="8332"/>
                      <a:pt x="5018" y="8326"/>
                    </a:cubicBezTo>
                    <a:cubicBezTo>
                      <a:pt x="5000" y="8316"/>
                      <a:pt x="4995" y="8314"/>
                      <a:pt x="4953" y="8309"/>
                    </a:cubicBezTo>
                    <a:cubicBezTo>
                      <a:pt x="4908" y="8304"/>
                      <a:pt x="4907" y="8304"/>
                      <a:pt x="4889" y="8311"/>
                    </a:cubicBezTo>
                    <a:lnTo>
                      <a:pt x="4870" y="8318"/>
                    </a:lnTo>
                    <a:lnTo>
                      <a:pt x="4854" y="8301"/>
                    </a:lnTo>
                    <a:cubicBezTo>
                      <a:pt x="4845" y="8291"/>
                      <a:pt x="4830" y="8279"/>
                      <a:pt x="4822" y="8273"/>
                    </a:cubicBezTo>
                    <a:cubicBezTo>
                      <a:pt x="4803" y="8260"/>
                      <a:pt x="4761" y="8214"/>
                      <a:pt x="4743" y="8185"/>
                    </a:cubicBezTo>
                    <a:cubicBezTo>
                      <a:pt x="4729" y="8163"/>
                      <a:pt x="4710" y="8146"/>
                      <a:pt x="4669" y="8118"/>
                    </a:cubicBezTo>
                    <a:cubicBezTo>
                      <a:pt x="4636" y="8096"/>
                      <a:pt x="4618" y="8089"/>
                      <a:pt x="4569" y="8078"/>
                    </a:cubicBezTo>
                    <a:cubicBezTo>
                      <a:pt x="4507" y="8064"/>
                      <a:pt x="4500" y="8064"/>
                      <a:pt x="4483" y="8071"/>
                    </a:cubicBezTo>
                    <a:cubicBezTo>
                      <a:pt x="4473" y="8075"/>
                      <a:pt x="4460" y="8077"/>
                      <a:pt x="4445" y="8077"/>
                    </a:cubicBezTo>
                    <a:cubicBezTo>
                      <a:pt x="4423" y="8077"/>
                      <a:pt x="4246" y="8063"/>
                      <a:pt x="4231" y="8060"/>
                    </a:cubicBezTo>
                    <a:cubicBezTo>
                      <a:pt x="4227" y="8059"/>
                      <a:pt x="4220" y="8053"/>
                      <a:pt x="4215" y="8047"/>
                    </a:cubicBezTo>
                    <a:cubicBezTo>
                      <a:pt x="4206" y="8034"/>
                      <a:pt x="4198" y="8033"/>
                      <a:pt x="4193" y="8044"/>
                    </a:cubicBezTo>
                    <a:cubicBezTo>
                      <a:pt x="4190" y="8050"/>
                      <a:pt x="4190" y="8054"/>
                      <a:pt x="4193" y="8059"/>
                    </a:cubicBezTo>
                    <a:cubicBezTo>
                      <a:pt x="4195" y="8062"/>
                      <a:pt x="4221" y="8083"/>
                      <a:pt x="4249" y="8105"/>
                    </a:cubicBezTo>
                    <a:cubicBezTo>
                      <a:pt x="4291" y="8138"/>
                      <a:pt x="4300" y="8146"/>
                      <a:pt x="4299" y="8151"/>
                    </a:cubicBezTo>
                    <a:cubicBezTo>
                      <a:pt x="4298" y="8155"/>
                      <a:pt x="4285" y="8182"/>
                      <a:pt x="4271" y="8212"/>
                    </a:cubicBezTo>
                    <a:cubicBezTo>
                      <a:pt x="4252" y="8252"/>
                      <a:pt x="4236" y="8279"/>
                      <a:pt x="4217" y="8306"/>
                    </a:cubicBezTo>
                    <a:cubicBezTo>
                      <a:pt x="4201" y="8328"/>
                      <a:pt x="4189" y="8346"/>
                      <a:pt x="4189" y="8347"/>
                    </a:cubicBezTo>
                    <a:cubicBezTo>
                      <a:pt x="4189" y="8348"/>
                      <a:pt x="4203" y="8358"/>
                      <a:pt x="4220" y="8368"/>
                    </a:cubicBezTo>
                    <a:cubicBezTo>
                      <a:pt x="4237" y="8379"/>
                      <a:pt x="4252" y="8388"/>
                      <a:pt x="4252" y="8389"/>
                    </a:cubicBezTo>
                    <a:cubicBezTo>
                      <a:pt x="4253" y="8389"/>
                      <a:pt x="4267" y="8426"/>
                      <a:pt x="4284" y="8471"/>
                    </a:cubicBezTo>
                    <a:lnTo>
                      <a:pt x="4315" y="8552"/>
                    </a:lnTo>
                    <a:lnTo>
                      <a:pt x="4313" y="8626"/>
                    </a:lnTo>
                    <a:cubicBezTo>
                      <a:pt x="4311" y="8697"/>
                      <a:pt x="4313" y="8721"/>
                      <a:pt x="4323" y="8752"/>
                    </a:cubicBezTo>
                    <a:cubicBezTo>
                      <a:pt x="4324" y="8757"/>
                      <a:pt x="4322" y="8758"/>
                      <a:pt x="4308" y="8758"/>
                    </a:cubicBezTo>
                    <a:cubicBezTo>
                      <a:pt x="4294" y="8758"/>
                      <a:pt x="4290" y="8759"/>
                      <a:pt x="4286" y="8765"/>
                    </a:cubicBezTo>
                    <a:cubicBezTo>
                      <a:pt x="4281" y="8771"/>
                      <a:pt x="4281" y="8773"/>
                      <a:pt x="4286" y="8783"/>
                    </a:cubicBezTo>
                    <a:cubicBezTo>
                      <a:pt x="4293" y="8798"/>
                      <a:pt x="4296" y="8834"/>
                      <a:pt x="4290" y="8838"/>
                    </a:cubicBezTo>
                    <a:cubicBezTo>
                      <a:pt x="4287" y="8839"/>
                      <a:pt x="4274" y="8841"/>
                      <a:pt x="4261" y="8841"/>
                    </a:cubicBezTo>
                    <a:cubicBezTo>
                      <a:pt x="4240" y="8841"/>
                      <a:pt x="4236" y="8840"/>
                      <a:pt x="4235" y="8835"/>
                    </a:cubicBezTo>
                    <a:cubicBezTo>
                      <a:pt x="4232" y="8828"/>
                      <a:pt x="4225" y="8826"/>
                      <a:pt x="4191" y="8823"/>
                    </a:cubicBezTo>
                    <a:cubicBezTo>
                      <a:pt x="4170" y="8821"/>
                      <a:pt x="4169" y="8821"/>
                      <a:pt x="4167" y="8828"/>
                    </a:cubicBezTo>
                    <a:cubicBezTo>
                      <a:pt x="4166" y="8833"/>
                      <a:pt x="4165" y="8841"/>
                      <a:pt x="4165" y="8846"/>
                    </a:cubicBezTo>
                    <a:cubicBezTo>
                      <a:pt x="4165" y="8851"/>
                      <a:pt x="4164" y="8861"/>
                      <a:pt x="4163" y="8866"/>
                    </a:cubicBezTo>
                    <a:cubicBezTo>
                      <a:pt x="4161" y="8876"/>
                      <a:pt x="4160" y="8876"/>
                      <a:pt x="4147" y="8875"/>
                    </a:cubicBezTo>
                    <a:cubicBezTo>
                      <a:pt x="4127" y="8872"/>
                      <a:pt x="4075" y="8872"/>
                      <a:pt x="4056" y="8874"/>
                    </a:cubicBezTo>
                    <a:cubicBezTo>
                      <a:pt x="4037" y="8877"/>
                      <a:pt x="4037" y="8876"/>
                      <a:pt x="4051" y="8920"/>
                    </a:cubicBezTo>
                    <a:lnTo>
                      <a:pt x="4060" y="8947"/>
                    </a:lnTo>
                    <a:lnTo>
                      <a:pt x="4052" y="8957"/>
                    </a:lnTo>
                    <a:cubicBezTo>
                      <a:pt x="4040" y="8972"/>
                      <a:pt x="4016" y="9026"/>
                      <a:pt x="4013" y="9047"/>
                    </a:cubicBezTo>
                    <a:cubicBezTo>
                      <a:pt x="4011" y="9056"/>
                      <a:pt x="4011" y="9069"/>
                      <a:pt x="4013" y="9075"/>
                    </a:cubicBezTo>
                    <a:cubicBezTo>
                      <a:pt x="4015" y="9086"/>
                      <a:pt x="4015" y="9086"/>
                      <a:pt x="4000" y="9092"/>
                    </a:cubicBezTo>
                    <a:cubicBezTo>
                      <a:pt x="3991" y="9096"/>
                      <a:pt x="3973" y="9100"/>
                      <a:pt x="3960" y="9101"/>
                    </a:cubicBezTo>
                    <a:cubicBezTo>
                      <a:pt x="3947" y="9102"/>
                      <a:pt x="3929" y="9104"/>
                      <a:pt x="3920" y="9107"/>
                    </a:cubicBezTo>
                    <a:cubicBezTo>
                      <a:pt x="3903" y="9111"/>
                      <a:pt x="3903" y="9111"/>
                      <a:pt x="3895" y="9130"/>
                    </a:cubicBezTo>
                    <a:cubicBezTo>
                      <a:pt x="3888" y="9147"/>
                      <a:pt x="3885" y="9151"/>
                      <a:pt x="3866" y="9162"/>
                    </a:cubicBezTo>
                    <a:cubicBezTo>
                      <a:pt x="3855" y="9169"/>
                      <a:pt x="3842" y="9175"/>
                      <a:pt x="3837" y="9176"/>
                    </a:cubicBezTo>
                    <a:cubicBezTo>
                      <a:pt x="3829" y="9178"/>
                      <a:pt x="3829" y="9179"/>
                      <a:pt x="3830" y="9193"/>
                    </a:cubicBezTo>
                    <a:cubicBezTo>
                      <a:pt x="3830" y="9206"/>
                      <a:pt x="3829" y="9211"/>
                      <a:pt x="3822" y="9221"/>
                    </a:cubicBezTo>
                    <a:cubicBezTo>
                      <a:pt x="3818" y="9227"/>
                      <a:pt x="3808" y="9245"/>
                      <a:pt x="3800" y="9259"/>
                    </a:cubicBezTo>
                    <a:lnTo>
                      <a:pt x="3786" y="9286"/>
                    </a:lnTo>
                    <a:lnTo>
                      <a:pt x="3792" y="9307"/>
                    </a:lnTo>
                    <a:lnTo>
                      <a:pt x="3799" y="9329"/>
                    </a:lnTo>
                    <a:lnTo>
                      <a:pt x="3791" y="9372"/>
                    </a:lnTo>
                    <a:cubicBezTo>
                      <a:pt x="3787" y="9395"/>
                      <a:pt x="3783" y="9422"/>
                      <a:pt x="3781" y="9432"/>
                    </a:cubicBezTo>
                    <a:lnTo>
                      <a:pt x="3779" y="9450"/>
                    </a:lnTo>
                    <a:lnTo>
                      <a:pt x="3800" y="9471"/>
                    </a:lnTo>
                    <a:lnTo>
                      <a:pt x="3821" y="9493"/>
                    </a:lnTo>
                    <a:lnTo>
                      <a:pt x="3810" y="9504"/>
                    </a:lnTo>
                    <a:lnTo>
                      <a:pt x="3798" y="9514"/>
                    </a:lnTo>
                    <a:lnTo>
                      <a:pt x="3779" y="9509"/>
                    </a:lnTo>
                    <a:lnTo>
                      <a:pt x="3759" y="9504"/>
                    </a:lnTo>
                    <a:lnTo>
                      <a:pt x="3732" y="9521"/>
                    </a:lnTo>
                    <a:cubicBezTo>
                      <a:pt x="3709" y="9536"/>
                      <a:pt x="3705" y="9540"/>
                      <a:pt x="3701" y="9551"/>
                    </a:cubicBezTo>
                    <a:lnTo>
                      <a:pt x="3698" y="9563"/>
                    </a:lnTo>
                    <a:lnTo>
                      <a:pt x="3675" y="9562"/>
                    </a:lnTo>
                    <a:cubicBezTo>
                      <a:pt x="3652" y="9561"/>
                      <a:pt x="3651" y="9560"/>
                      <a:pt x="3632" y="9543"/>
                    </a:cubicBezTo>
                    <a:cubicBezTo>
                      <a:pt x="3609" y="9524"/>
                      <a:pt x="3596" y="9516"/>
                      <a:pt x="3589" y="9519"/>
                    </a:cubicBezTo>
                    <a:cubicBezTo>
                      <a:pt x="3586" y="9520"/>
                      <a:pt x="3578" y="9532"/>
                      <a:pt x="3570" y="9545"/>
                    </a:cubicBezTo>
                    <a:lnTo>
                      <a:pt x="3555" y="9570"/>
                    </a:lnTo>
                    <a:lnTo>
                      <a:pt x="3565" y="9601"/>
                    </a:lnTo>
                    <a:lnTo>
                      <a:pt x="3575" y="9632"/>
                    </a:lnTo>
                    <a:lnTo>
                      <a:pt x="3559" y="9640"/>
                    </a:lnTo>
                    <a:cubicBezTo>
                      <a:pt x="3550" y="9645"/>
                      <a:pt x="3542" y="9650"/>
                      <a:pt x="3541" y="9652"/>
                    </a:cubicBezTo>
                    <a:cubicBezTo>
                      <a:pt x="3540" y="9654"/>
                      <a:pt x="3547" y="9683"/>
                      <a:pt x="3558" y="9716"/>
                    </a:cubicBezTo>
                    <a:cubicBezTo>
                      <a:pt x="3568" y="9750"/>
                      <a:pt x="3576" y="9778"/>
                      <a:pt x="3576" y="9778"/>
                    </a:cubicBezTo>
                    <a:cubicBezTo>
                      <a:pt x="3575" y="9778"/>
                      <a:pt x="3558" y="9784"/>
                      <a:pt x="3538" y="9790"/>
                    </a:cubicBezTo>
                    <a:cubicBezTo>
                      <a:pt x="3464" y="9814"/>
                      <a:pt x="3460" y="9815"/>
                      <a:pt x="3458" y="9829"/>
                    </a:cubicBezTo>
                    <a:cubicBezTo>
                      <a:pt x="3457" y="9835"/>
                      <a:pt x="3455" y="9841"/>
                      <a:pt x="3454" y="9842"/>
                    </a:cubicBezTo>
                    <a:cubicBezTo>
                      <a:pt x="3454" y="9842"/>
                      <a:pt x="3439" y="9848"/>
                      <a:pt x="3423" y="9854"/>
                    </a:cubicBezTo>
                    <a:cubicBezTo>
                      <a:pt x="3395" y="9864"/>
                      <a:pt x="3388" y="9866"/>
                      <a:pt x="3350" y="9867"/>
                    </a:cubicBezTo>
                    <a:cubicBezTo>
                      <a:pt x="3327" y="9869"/>
                      <a:pt x="3303" y="9870"/>
                      <a:pt x="3298" y="9871"/>
                    </a:cubicBezTo>
                    <a:cubicBezTo>
                      <a:pt x="3291" y="9873"/>
                      <a:pt x="3288" y="9872"/>
                      <a:pt x="3287" y="9868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defRPr/>
                </a:pPr>
                <a:endParaRPr lang="it-IT" sz="1600" kern="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36" name="Freeform 65">
                <a:extLst>
                  <a:ext uri="{FF2B5EF4-FFF2-40B4-BE49-F238E27FC236}">
                    <a16:creationId xmlns:a16="http://schemas.microsoft.com/office/drawing/2014/main" id="{1B3992EA-6FFF-BE06-8C77-C8EE353FA0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28688" y="2221412"/>
                <a:ext cx="1611809" cy="1697203"/>
              </a:xfrm>
              <a:custGeom>
                <a:avLst/>
                <a:gdLst>
                  <a:gd name="T0" fmla="*/ 2154 w 5571"/>
                  <a:gd name="T1" fmla="*/ 5437 h 5728"/>
                  <a:gd name="T2" fmla="*/ 1989 w 5571"/>
                  <a:gd name="T3" fmla="*/ 5288 h 5728"/>
                  <a:gd name="T4" fmla="*/ 1740 w 5571"/>
                  <a:gd name="T5" fmla="*/ 5296 h 5728"/>
                  <a:gd name="T6" fmla="*/ 1444 w 5571"/>
                  <a:gd name="T7" fmla="*/ 5545 h 5728"/>
                  <a:gd name="T8" fmla="*/ 1107 w 5571"/>
                  <a:gd name="T9" fmla="*/ 5293 h 5728"/>
                  <a:gd name="T10" fmla="*/ 926 w 5571"/>
                  <a:gd name="T11" fmla="*/ 5360 h 5728"/>
                  <a:gd name="T12" fmla="*/ 661 w 5571"/>
                  <a:gd name="T13" fmla="*/ 5282 h 5728"/>
                  <a:gd name="T14" fmla="*/ 642 w 5571"/>
                  <a:gd name="T15" fmla="*/ 5064 h 5728"/>
                  <a:gd name="T16" fmla="*/ 624 w 5571"/>
                  <a:gd name="T17" fmla="*/ 4828 h 5728"/>
                  <a:gd name="T18" fmla="*/ 551 w 5571"/>
                  <a:gd name="T19" fmla="*/ 4526 h 5728"/>
                  <a:gd name="T20" fmla="*/ 451 w 5571"/>
                  <a:gd name="T21" fmla="*/ 3983 h 5728"/>
                  <a:gd name="T22" fmla="*/ 283 w 5571"/>
                  <a:gd name="T23" fmla="*/ 3676 h 5728"/>
                  <a:gd name="T24" fmla="*/ 84 w 5571"/>
                  <a:gd name="T25" fmla="*/ 3348 h 5728"/>
                  <a:gd name="T26" fmla="*/ 6 w 5571"/>
                  <a:gd name="T27" fmla="*/ 3083 h 5728"/>
                  <a:gd name="T28" fmla="*/ 13 w 5571"/>
                  <a:gd name="T29" fmla="*/ 2824 h 5728"/>
                  <a:gd name="T30" fmla="*/ 243 w 5571"/>
                  <a:gd name="T31" fmla="*/ 2771 h 5728"/>
                  <a:gd name="T32" fmla="*/ 449 w 5571"/>
                  <a:gd name="T33" fmla="*/ 2588 h 5728"/>
                  <a:gd name="T34" fmla="*/ 175 w 5571"/>
                  <a:gd name="T35" fmla="*/ 2192 h 5728"/>
                  <a:gd name="T36" fmla="*/ 253 w 5571"/>
                  <a:gd name="T37" fmla="*/ 1975 h 5728"/>
                  <a:gd name="T38" fmla="*/ 445 w 5571"/>
                  <a:gd name="T39" fmla="*/ 1902 h 5728"/>
                  <a:gd name="T40" fmla="*/ 459 w 5571"/>
                  <a:gd name="T41" fmla="*/ 1723 h 5728"/>
                  <a:gd name="T42" fmla="*/ 643 w 5571"/>
                  <a:gd name="T43" fmla="*/ 1275 h 5728"/>
                  <a:gd name="T44" fmla="*/ 414 w 5571"/>
                  <a:gd name="T45" fmla="*/ 1053 h 5728"/>
                  <a:gd name="T46" fmla="*/ 288 w 5571"/>
                  <a:gd name="T47" fmla="*/ 695 h 5728"/>
                  <a:gd name="T48" fmla="*/ 653 w 5571"/>
                  <a:gd name="T49" fmla="*/ 661 h 5728"/>
                  <a:gd name="T50" fmla="*/ 1068 w 5571"/>
                  <a:gd name="T51" fmla="*/ 430 h 5728"/>
                  <a:gd name="T52" fmla="*/ 1335 w 5571"/>
                  <a:gd name="T53" fmla="*/ 273 h 5728"/>
                  <a:gd name="T54" fmla="*/ 1796 w 5571"/>
                  <a:gd name="T55" fmla="*/ 247 h 5728"/>
                  <a:gd name="T56" fmla="*/ 2062 w 5571"/>
                  <a:gd name="T57" fmla="*/ 251 h 5728"/>
                  <a:gd name="T58" fmla="*/ 2458 w 5571"/>
                  <a:gd name="T59" fmla="*/ 321 h 5728"/>
                  <a:gd name="T60" fmla="*/ 2772 w 5571"/>
                  <a:gd name="T61" fmla="*/ 384 h 5728"/>
                  <a:gd name="T62" fmla="*/ 3150 w 5571"/>
                  <a:gd name="T63" fmla="*/ 328 h 5728"/>
                  <a:gd name="T64" fmla="*/ 3546 w 5571"/>
                  <a:gd name="T65" fmla="*/ 205 h 5728"/>
                  <a:gd name="T66" fmla="*/ 3865 w 5571"/>
                  <a:gd name="T67" fmla="*/ 97 h 5728"/>
                  <a:gd name="T68" fmla="*/ 4180 w 5571"/>
                  <a:gd name="T69" fmla="*/ 32 h 5728"/>
                  <a:gd name="T70" fmla="*/ 4420 w 5571"/>
                  <a:gd name="T71" fmla="*/ 275 h 5728"/>
                  <a:gd name="T72" fmla="*/ 4808 w 5571"/>
                  <a:gd name="T73" fmla="*/ 292 h 5728"/>
                  <a:gd name="T74" fmla="*/ 5151 w 5571"/>
                  <a:gd name="T75" fmla="*/ 382 h 5728"/>
                  <a:gd name="T76" fmla="*/ 5516 w 5571"/>
                  <a:gd name="T77" fmla="*/ 523 h 5728"/>
                  <a:gd name="T78" fmla="*/ 5249 w 5571"/>
                  <a:gd name="T79" fmla="*/ 696 h 5728"/>
                  <a:gd name="T80" fmla="*/ 4994 w 5571"/>
                  <a:gd name="T81" fmla="*/ 1008 h 5728"/>
                  <a:gd name="T82" fmla="*/ 4531 w 5571"/>
                  <a:gd name="T83" fmla="*/ 1343 h 5728"/>
                  <a:gd name="T84" fmla="*/ 4452 w 5571"/>
                  <a:gd name="T85" fmla="*/ 1605 h 5728"/>
                  <a:gd name="T86" fmla="*/ 4788 w 5571"/>
                  <a:gd name="T87" fmla="*/ 1939 h 5728"/>
                  <a:gd name="T88" fmla="*/ 4604 w 5571"/>
                  <a:gd name="T89" fmla="*/ 2206 h 5728"/>
                  <a:gd name="T90" fmla="*/ 4228 w 5571"/>
                  <a:gd name="T91" fmla="*/ 2987 h 5728"/>
                  <a:gd name="T92" fmla="*/ 4144 w 5571"/>
                  <a:gd name="T93" fmla="*/ 3541 h 5728"/>
                  <a:gd name="T94" fmla="*/ 3314 w 5571"/>
                  <a:gd name="T95" fmla="*/ 3796 h 5728"/>
                  <a:gd name="T96" fmla="*/ 3109 w 5571"/>
                  <a:gd name="T97" fmla="*/ 3988 h 5728"/>
                  <a:gd name="T98" fmla="*/ 2891 w 5571"/>
                  <a:gd name="T99" fmla="*/ 4131 h 5728"/>
                  <a:gd name="T100" fmla="*/ 2766 w 5571"/>
                  <a:gd name="T101" fmla="*/ 4252 h 5728"/>
                  <a:gd name="T102" fmla="*/ 2661 w 5571"/>
                  <a:gd name="T103" fmla="*/ 4615 h 5728"/>
                  <a:gd name="T104" fmla="*/ 2790 w 5571"/>
                  <a:gd name="T105" fmla="*/ 4928 h 5728"/>
                  <a:gd name="T106" fmla="*/ 2957 w 5571"/>
                  <a:gd name="T107" fmla="*/ 5302 h 5728"/>
                  <a:gd name="T108" fmla="*/ 3005 w 5571"/>
                  <a:gd name="T109" fmla="*/ 5687 h 5728"/>
                  <a:gd name="T110" fmla="*/ 2759 w 5571"/>
                  <a:gd name="T111" fmla="*/ 5503 h 5728"/>
                  <a:gd name="T112" fmla="*/ 2527 w 5571"/>
                  <a:gd name="T113" fmla="*/ 5453 h 5728"/>
                  <a:gd name="T114" fmla="*/ 2494 w 5571"/>
                  <a:gd name="T115" fmla="*/ 5602 h 5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71" h="5728">
                    <a:moveTo>
                      <a:pt x="2414" y="5713"/>
                    </a:moveTo>
                    <a:cubicBezTo>
                      <a:pt x="2391" y="5706"/>
                      <a:pt x="2359" y="5693"/>
                      <a:pt x="2341" y="5685"/>
                    </a:cubicBezTo>
                    <a:cubicBezTo>
                      <a:pt x="2309" y="5671"/>
                      <a:pt x="2309" y="5671"/>
                      <a:pt x="2260" y="5669"/>
                    </a:cubicBezTo>
                    <a:lnTo>
                      <a:pt x="2210" y="5667"/>
                    </a:lnTo>
                    <a:lnTo>
                      <a:pt x="2215" y="5644"/>
                    </a:lnTo>
                    <a:cubicBezTo>
                      <a:pt x="2218" y="5631"/>
                      <a:pt x="2219" y="5614"/>
                      <a:pt x="2218" y="5605"/>
                    </a:cubicBezTo>
                    <a:cubicBezTo>
                      <a:pt x="2215" y="5584"/>
                      <a:pt x="2175" y="5470"/>
                      <a:pt x="2163" y="5451"/>
                    </a:cubicBezTo>
                    <a:lnTo>
                      <a:pt x="2154" y="5437"/>
                    </a:lnTo>
                    <a:lnTo>
                      <a:pt x="2135" y="5439"/>
                    </a:lnTo>
                    <a:cubicBezTo>
                      <a:pt x="2116" y="5441"/>
                      <a:pt x="2114" y="5441"/>
                      <a:pt x="2101" y="5432"/>
                    </a:cubicBezTo>
                    <a:cubicBezTo>
                      <a:pt x="2094" y="5427"/>
                      <a:pt x="2080" y="5414"/>
                      <a:pt x="2069" y="5402"/>
                    </a:cubicBezTo>
                    <a:cubicBezTo>
                      <a:pt x="2053" y="5385"/>
                      <a:pt x="2050" y="5380"/>
                      <a:pt x="2051" y="5373"/>
                    </a:cubicBezTo>
                    <a:cubicBezTo>
                      <a:pt x="2053" y="5366"/>
                      <a:pt x="2050" y="5362"/>
                      <a:pt x="2027" y="5342"/>
                    </a:cubicBezTo>
                    <a:cubicBezTo>
                      <a:pt x="2013" y="5330"/>
                      <a:pt x="1997" y="5318"/>
                      <a:pt x="1992" y="5315"/>
                    </a:cubicBezTo>
                    <a:cubicBezTo>
                      <a:pt x="1984" y="5310"/>
                      <a:pt x="1983" y="5308"/>
                      <a:pt x="1986" y="5303"/>
                    </a:cubicBezTo>
                    <a:cubicBezTo>
                      <a:pt x="1988" y="5299"/>
                      <a:pt x="1989" y="5293"/>
                      <a:pt x="1989" y="5288"/>
                    </a:cubicBezTo>
                    <a:cubicBezTo>
                      <a:pt x="1988" y="5281"/>
                      <a:pt x="1983" y="5277"/>
                      <a:pt x="1959" y="5266"/>
                    </a:cubicBezTo>
                    <a:cubicBezTo>
                      <a:pt x="1943" y="5259"/>
                      <a:pt x="1928" y="5252"/>
                      <a:pt x="1925" y="5252"/>
                    </a:cubicBezTo>
                    <a:cubicBezTo>
                      <a:pt x="1922" y="5252"/>
                      <a:pt x="1913" y="5257"/>
                      <a:pt x="1906" y="5262"/>
                    </a:cubicBezTo>
                    <a:cubicBezTo>
                      <a:pt x="1899" y="5267"/>
                      <a:pt x="1892" y="5271"/>
                      <a:pt x="1889" y="5271"/>
                    </a:cubicBezTo>
                    <a:cubicBezTo>
                      <a:pt x="1887" y="5271"/>
                      <a:pt x="1882" y="5260"/>
                      <a:pt x="1877" y="5246"/>
                    </a:cubicBezTo>
                    <a:cubicBezTo>
                      <a:pt x="1873" y="5232"/>
                      <a:pt x="1867" y="5220"/>
                      <a:pt x="1865" y="5219"/>
                    </a:cubicBezTo>
                    <a:cubicBezTo>
                      <a:pt x="1856" y="5216"/>
                      <a:pt x="1801" y="5213"/>
                      <a:pt x="1792" y="5215"/>
                    </a:cubicBezTo>
                    <a:cubicBezTo>
                      <a:pt x="1778" y="5218"/>
                      <a:pt x="1761" y="5245"/>
                      <a:pt x="1740" y="5296"/>
                    </a:cubicBezTo>
                    <a:cubicBezTo>
                      <a:pt x="1715" y="5356"/>
                      <a:pt x="1707" y="5382"/>
                      <a:pt x="1709" y="5397"/>
                    </a:cubicBezTo>
                    <a:cubicBezTo>
                      <a:pt x="1711" y="5408"/>
                      <a:pt x="1710" y="5409"/>
                      <a:pt x="1702" y="5413"/>
                    </a:cubicBezTo>
                    <a:cubicBezTo>
                      <a:pt x="1697" y="5416"/>
                      <a:pt x="1685" y="5419"/>
                      <a:pt x="1675" y="5420"/>
                    </a:cubicBezTo>
                    <a:cubicBezTo>
                      <a:pt x="1666" y="5421"/>
                      <a:pt x="1656" y="5424"/>
                      <a:pt x="1655" y="5426"/>
                    </a:cubicBezTo>
                    <a:cubicBezTo>
                      <a:pt x="1653" y="5428"/>
                      <a:pt x="1645" y="5457"/>
                      <a:pt x="1638" y="5490"/>
                    </a:cubicBezTo>
                    <a:cubicBezTo>
                      <a:pt x="1618" y="5570"/>
                      <a:pt x="1623" y="5566"/>
                      <a:pt x="1541" y="5586"/>
                    </a:cubicBezTo>
                    <a:cubicBezTo>
                      <a:pt x="1507" y="5594"/>
                      <a:pt x="1478" y="5602"/>
                      <a:pt x="1475" y="5603"/>
                    </a:cubicBezTo>
                    <a:cubicBezTo>
                      <a:pt x="1468" y="5604"/>
                      <a:pt x="1466" y="5600"/>
                      <a:pt x="1444" y="5545"/>
                    </a:cubicBezTo>
                    <a:cubicBezTo>
                      <a:pt x="1425" y="5498"/>
                      <a:pt x="1410" y="5476"/>
                      <a:pt x="1378" y="5449"/>
                    </a:cubicBezTo>
                    <a:cubicBezTo>
                      <a:pt x="1359" y="5433"/>
                      <a:pt x="1353" y="5430"/>
                      <a:pt x="1335" y="5426"/>
                    </a:cubicBezTo>
                    <a:cubicBezTo>
                      <a:pt x="1313" y="5422"/>
                      <a:pt x="1271" y="5421"/>
                      <a:pt x="1236" y="5424"/>
                    </a:cubicBezTo>
                    <a:cubicBezTo>
                      <a:pt x="1218" y="5426"/>
                      <a:pt x="1216" y="5427"/>
                      <a:pt x="1216" y="5434"/>
                    </a:cubicBezTo>
                    <a:cubicBezTo>
                      <a:pt x="1216" y="5445"/>
                      <a:pt x="1211" y="5448"/>
                      <a:pt x="1195" y="5445"/>
                    </a:cubicBezTo>
                    <a:cubicBezTo>
                      <a:pt x="1184" y="5443"/>
                      <a:pt x="1178" y="5438"/>
                      <a:pt x="1152" y="5411"/>
                    </a:cubicBezTo>
                    <a:cubicBezTo>
                      <a:pt x="1126" y="5385"/>
                      <a:pt x="1120" y="5376"/>
                      <a:pt x="1114" y="5358"/>
                    </a:cubicBezTo>
                    <a:cubicBezTo>
                      <a:pt x="1105" y="5335"/>
                      <a:pt x="1103" y="5316"/>
                      <a:pt x="1107" y="5293"/>
                    </a:cubicBezTo>
                    <a:cubicBezTo>
                      <a:pt x="1110" y="5278"/>
                      <a:pt x="1110" y="5278"/>
                      <a:pt x="1100" y="5278"/>
                    </a:cubicBezTo>
                    <a:cubicBezTo>
                      <a:pt x="1095" y="5278"/>
                      <a:pt x="1082" y="5280"/>
                      <a:pt x="1071" y="5283"/>
                    </a:cubicBezTo>
                    <a:cubicBezTo>
                      <a:pt x="1060" y="5285"/>
                      <a:pt x="1038" y="5288"/>
                      <a:pt x="1022" y="5289"/>
                    </a:cubicBezTo>
                    <a:lnTo>
                      <a:pt x="995" y="5291"/>
                    </a:lnTo>
                    <a:lnTo>
                      <a:pt x="991" y="5281"/>
                    </a:lnTo>
                    <a:cubicBezTo>
                      <a:pt x="989" y="5276"/>
                      <a:pt x="985" y="5271"/>
                      <a:pt x="983" y="5271"/>
                    </a:cubicBezTo>
                    <a:cubicBezTo>
                      <a:pt x="978" y="5271"/>
                      <a:pt x="975" y="5276"/>
                      <a:pt x="944" y="5329"/>
                    </a:cubicBezTo>
                    <a:lnTo>
                      <a:pt x="926" y="5360"/>
                    </a:lnTo>
                    <a:lnTo>
                      <a:pt x="906" y="5364"/>
                    </a:lnTo>
                    <a:lnTo>
                      <a:pt x="885" y="5369"/>
                    </a:lnTo>
                    <a:lnTo>
                      <a:pt x="884" y="5387"/>
                    </a:lnTo>
                    <a:lnTo>
                      <a:pt x="883" y="5405"/>
                    </a:lnTo>
                    <a:lnTo>
                      <a:pt x="807" y="5406"/>
                    </a:lnTo>
                    <a:cubicBezTo>
                      <a:pt x="742" y="5407"/>
                      <a:pt x="699" y="5405"/>
                      <a:pt x="695" y="5402"/>
                    </a:cubicBezTo>
                    <a:cubicBezTo>
                      <a:pt x="694" y="5401"/>
                      <a:pt x="689" y="5380"/>
                      <a:pt x="684" y="5356"/>
                    </a:cubicBezTo>
                    <a:cubicBezTo>
                      <a:pt x="678" y="5331"/>
                      <a:pt x="668" y="5298"/>
                      <a:pt x="661" y="5282"/>
                    </a:cubicBezTo>
                    <a:cubicBezTo>
                      <a:pt x="646" y="5244"/>
                      <a:pt x="646" y="5233"/>
                      <a:pt x="661" y="5204"/>
                    </a:cubicBezTo>
                    <a:cubicBezTo>
                      <a:pt x="668" y="5192"/>
                      <a:pt x="673" y="5181"/>
                      <a:pt x="673" y="5179"/>
                    </a:cubicBezTo>
                    <a:cubicBezTo>
                      <a:pt x="673" y="5177"/>
                      <a:pt x="667" y="5175"/>
                      <a:pt x="660" y="5174"/>
                    </a:cubicBezTo>
                    <a:cubicBezTo>
                      <a:pt x="646" y="5171"/>
                      <a:pt x="641" y="5168"/>
                      <a:pt x="592" y="5132"/>
                    </a:cubicBezTo>
                    <a:cubicBezTo>
                      <a:pt x="540" y="5094"/>
                      <a:pt x="517" y="5070"/>
                      <a:pt x="501" y="5039"/>
                    </a:cubicBezTo>
                    <a:cubicBezTo>
                      <a:pt x="487" y="5013"/>
                      <a:pt x="485" y="5006"/>
                      <a:pt x="490" y="5006"/>
                    </a:cubicBezTo>
                    <a:cubicBezTo>
                      <a:pt x="492" y="5006"/>
                      <a:pt x="526" y="5019"/>
                      <a:pt x="566" y="5035"/>
                    </a:cubicBezTo>
                    <a:cubicBezTo>
                      <a:pt x="606" y="5051"/>
                      <a:pt x="640" y="5064"/>
                      <a:pt x="642" y="5064"/>
                    </a:cubicBezTo>
                    <a:cubicBezTo>
                      <a:pt x="646" y="5064"/>
                      <a:pt x="705" y="4990"/>
                      <a:pt x="705" y="4985"/>
                    </a:cubicBezTo>
                    <a:cubicBezTo>
                      <a:pt x="705" y="4983"/>
                      <a:pt x="701" y="4974"/>
                      <a:pt x="697" y="4965"/>
                    </a:cubicBezTo>
                    <a:cubicBezTo>
                      <a:pt x="692" y="4954"/>
                      <a:pt x="691" y="4947"/>
                      <a:pt x="693" y="4945"/>
                    </a:cubicBezTo>
                    <a:cubicBezTo>
                      <a:pt x="695" y="4943"/>
                      <a:pt x="699" y="4923"/>
                      <a:pt x="703" y="4901"/>
                    </a:cubicBezTo>
                    <a:cubicBezTo>
                      <a:pt x="709" y="4871"/>
                      <a:pt x="710" y="4861"/>
                      <a:pt x="707" y="4859"/>
                    </a:cubicBezTo>
                    <a:cubicBezTo>
                      <a:pt x="704" y="4858"/>
                      <a:pt x="686" y="4856"/>
                      <a:pt x="666" y="4855"/>
                    </a:cubicBezTo>
                    <a:cubicBezTo>
                      <a:pt x="646" y="4853"/>
                      <a:pt x="628" y="4851"/>
                      <a:pt x="626" y="4850"/>
                    </a:cubicBezTo>
                    <a:cubicBezTo>
                      <a:pt x="623" y="4848"/>
                      <a:pt x="622" y="4842"/>
                      <a:pt x="624" y="4828"/>
                    </a:cubicBezTo>
                    <a:cubicBezTo>
                      <a:pt x="625" y="4817"/>
                      <a:pt x="625" y="4800"/>
                      <a:pt x="624" y="4789"/>
                    </a:cubicBezTo>
                    <a:lnTo>
                      <a:pt x="621" y="4770"/>
                    </a:lnTo>
                    <a:lnTo>
                      <a:pt x="602" y="4770"/>
                    </a:lnTo>
                    <a:cubicBezTo>
                      <a:pt x="580" y="4770"/>
                      <a:pt x="576" y="4767"/>
                      <a:pt x="564" y="4741"/>
                    </a:cubicBezTo>
                    <a:cubicBezTo>
                      <a:pt x="544" y="4699"/>
                      <a:pt x="540" y="4664"/>
                      <a:pt x="551" y="4624"/>
                    </a:cubicBezTo>
                    <a:lnTo>
                      <a:pt x="558" y="4600"/>
                    </a:lnTo>
                    <a:lnTo>
                      <a:pt x="546" y="4580"/>
                    </a:lnTo>
                    <a:cubicBezTo>
                      <a:pt x="530" y="4551"/>
                      <a:pt x="531" y="4540"/>
                      <a:pt x="551" y="4526"/>
                    </a:cubicBezTo>
                    <a:cubicBezTo>
                      <a:pt x="556" y="4522"/>
                      <a:pt x="568" y="4512"/>
                      <a:pt x="579" y="4503"/>
                    </a:cubicBezTo>
                    <a:cubicBezTo>
                      <a:pt x="595" y="4488"/>
                      <a:pt x="599" y="4483"/>
                      <a:pt x="605" y="4462"/>
                    </a:cubicBezTo>
                    <a:cubicBezTo>
                      <a:pt x="618" y="4420"/>
                      <a:pt x="629" y="4377"/>
                      <a:pt x="629" y="4368"/>
                    </a:cubicBezTo>
                    <a:cubicBezTo>
                      <a:pt x="629" y="4363"/>
                      <a:pt x="621" y="4341"/>
                      <a:pt x="611" y="4319"/>
                    </a:cubicBezTo>
                    <a:cubicBezTo>
                      <a:pt x="598" y="4290"/>
                      <a:pt x="591" y="4271"/>
                      <a:pt x="588" y="4252"/>
                    </a:cubicBezTo>
                    <a:cubicBezTo>
                      <a:pt x="586" y="4237"/>
                      <a:pt x="579" y="4211"/>
                      <a:pt x="573" y="4193"/>
                    </a:cubicBezTo>
                    <a:cubicBezTo>
                      <a:pt x="555" y="4145"/>
                      <a:pt x="501" y="4016"/>
                      <a:pt x="495" y="4007"/>
                    </a:cubicBezTo>
                    <a:cubicBezTo>
                      <a:pt x="488" y="3998"/>
                      <a:pt x="472" y="3989"/>
                      <a:pt x="451" y="3983"/>
                    </a:cubicBezTo>
                    <a:cubicBezTo>
                      <a:pt x="431" y="3977"/>
                      <a:pt x="349" y="3941"/>
                      <a:pt x="341" y="3934"/>
                    </a:cubicBezTo>
                    <a:cubicBezTo>
                      <a:pt x="335" y="3929"/>
                      <a:pt x="335" y="3925"/>
                      <a:pt x="336" y="3887"/>
                    </a:cubicBezTo>
                    <a:cubicBezTo>
                      <a:pt x="338" y="3864"/>
                      <a:pt x="337" y="3833"/>
                      <a:pt x="336" y="3818"/>
                    </a:cubicBezTo>
                    <a:lnTo>
                      <a:pt x="333" y="3791"/>
                    </a:lnTo>
                    <a:lnTo>
                      <a:pt x="303" y="3777"/>
                    </a:lnTo>
                    <a:cubicBezTo>
                      <a:pt x="286" y="3770"/>
                      <a:pt x="271" y="3762"/>
                      <a:pt x="270" y="3760"/>
                    </a:cubicBezTo>
                    <a:cubicBezTo>
                      <a:pt x="269" y="3758"/>
                      <a:pt x="273" y="3751"/>
                      <a:pt x="279" y="3744"/>
                    </a:cubicBezTo>
                    <a:cubicBezTo>
                      <a:pt x="293" y="3730"/>
                      <a:pt x="293" y="3731"/>
                      <a:pt x="283" y="3676"/>
                    </a:cubicBezTo>
                    <a:lnTo>
                      <a:pt x="279" y="3654"/>
                    </a:lnTo>
                    <a:lnTo>
                      <a:pt x="241" y="3633"/>
                    </a:lnTo>
                    <a:cubicBezTo>
                      <a:pt x="211" y="3616"/>
                      <a:pt x="198" y="3611"/>
                      <a:pt x="183" y="3609"/>
                    </a:cubicBezTo>
                    <a:lnTo>
                      <a:pt x="164" y="3607"/>
                    </a:lnTo>
                    <a:lnTo>
                      <a:pt x="99" y="3548"/>
                    </a:lnTo>
                    <a:cubicBezTo>
                      <a:pt x="63" y="3515"/>
                      <a:pt x="34" y="3487"/>
                      <a:pt x="34" y="3484"/>
                    </a:cubicBezTo>
                    <a:cubicBezTo>
                      <a:pt x="34" y="3476"/>
                      <a:pt x="68" y="3372"/>
                      <a:pt x="73" y="3368"/>
                    </a:cubicBezTo>
                    <a:cubicBezTo>
                      <a:pt x="75" y="3365"/>
                      <a:pt x="81" y="3356"/>
                      <a:pt x="84" y="3348"/>
                    </a:cubicBezTo>
                    <a:cubicBezTo>
                      <a:pt x="91" y="3335"/>
                      <a:pt x="91" y="3333"/>
                      <a:pt x="86" y="3314"/>
                    </a:cubicBezTo>
                    <a:cubicBezTo>
                      <a:pt x="80" y="3290"/>
                      <a:pt x="77" y="3284"/>
                      <a:pt x="61" y="3266"/>
                    </a:cubicBezTo>
                    <a:cubicBezTo>
                      <a:pt x="54" y="3258"/>
                      <a:pt x="43" y="3243"/>
                      <a:pt x="36" y="3234"/>
                    </a:cubicBezTo>
                    <a:lnTo>
                      <a:pt x="24" y="3216"/>
                    </a:lnTo>
                    <a:lnTo>
                      <a:pt x="26" y="3178"/>
                    </a:lnTo>
                    <a:lnTo>
                      <a:pt x="29" y="3139"/>
                    </a:lnTo>
                    <a:lnTo>
                      <a:pt x="17" y="3111"/>
                    </a:lnTo>
                    <a:lnTo>
                      <a:pt x="6" y="3083"/>
                    </a:lnTo>
                    <a:lnTo>
                      <a:pt x="12" y="3050"/>
                    </a:lnTo>
                    <a:lnTo>
                      <a:pt x="18" y="3018"/>
                    </a:lnTo>
                    <a:lnTo>
                      <a:pt x="46" y="2990"/>
                    </a:lnTo>
                    <a:lnTo>
                      <a:pt x="75" y="2962"/>
                    </a:lnTo>
                    <a:lnTo>
                      <a:pt x="73" y="2949"/>
                    </a:lnTo>
                    <a:cubicBezTo>
                      <a:pt x="71" y="2939"/>
                      <a:pt x="61" y="2921"/>
                      <a:pt x="35" y="2884"/>
                    </a:cubicBezTo>
                    <a:cubicBezTo>
                      <a:pt x="16" y="2857"/>
                      <a:pt x="0" y="2834"/>
                      <a:pt x="1" y="2833"/>
                    </a:cubicBezTo>
                    <a:cubicBezTo>
                      <a:pt x="1" y="2833"/>
                      <a:pt x="7" y="2829"/>
                      <a:pt x="13" y="2824"/>
                    </a:cubicBezTo>
                    <a:cubicBezTo>
                      <a:pt x="32" y="2812"/>
                      <a:pt x="41" y="2812"/>
                      <a:pt x="57" y="2826"/>
                    </a:cubicBezTo>
                    <a:cubicBezTo>
                      <a:pt x="68" y="2835"/>
                      <a:pt x="74" y="2838"/>
                      <a:pt x="84" y="2838"/>
                    </a:cubicBezTo>
                    <a:cubicBezTo>
                      <a:pt x="95" y="2838"/>
                      <a:pt x="99" y="2835"/>
                      <a:pt x="128" y="2808"/>
                    </a:cubicBezTo>
                    <a:lnTo>
                      <a:pt x="160" y="2777"/>
                    </a:lnTo>
                    <a:lnTo>
                      <a:pt x="194" y="2806"/>
                    </a:lnTo>
                    <a:cubicBezTo>
                      <a:pt x="213" y="2822"/>
                      <a:pt x="230" y="2834"/>
                      <a:pt x="232" y="2834"/>
                    </a:cubicBezTo>
                    <a:cubicBezTo>
                      <a:pt x="234" y="2834"/>
                      <a:pt x="236" y="2825"/>
                      <a:pt x="238" y="2806"/>
                    </a:cubicBezTo>
                    <a:cubicBezTo>
                      <a:pt x="238" y="2791"/>
                      <a:pt x="241" y="2775"/>
                      <a:pt x="243" y="2771"/>
                    </a:cubicBezTo>
                    <a:cubicBezTo>
                      <a:pt x="245" y="2767"/>
                      <a:pt x="259" y="2759"/>
                      <a:pt x="273" y="2752"/>
                    </a:cubicBezTo>
                    <a:cubicBezTo>
                      <a:pt x="296" y="2741"/>
                      <a:pt x="303" y="2739"/>
                      <a:pt x="332" y="2737"/>
                    </a:cubicBezTo>
                    <a:lnTo>
                      <a:pt x="365" y="2735"/>
                    </a:lnTo>
                    <a:lnTo>
                      <a:pt x="407" y="2694"/>
                    </a:lnTo>
                    <a:cubicBezTo>
                      <a:pt x="444" y="2659"/>
                      <a:pt x="453" y="2652"/>
                      <a:pt x="472" y="2644"/>
                    </a:cubicBezTo>
                    <a:cubicBezTo>
                      <a:pt x="484" y="2639"/>
                      <a:pt x="494" y="2634"/>
                      <a:pt x="494" y="2632"/>
                    </a:cubicBezTo>
                    <a:cubicBezTo>
                      <a:pt x="494" y="2629"/>
                      <a:pt x="490" y="2621"/>
                      <a:pt x="485" y="2613"/>
                    </a:cubicBezTo>
                    <a:cubicBezTo>
                      <a:pt x="478" y="2600"/>
                      <a:pt x="474" y="2598"/>
                      <a:pt x="449" y="2588"/>
                    </a:cubicBezTo>
                    <a:cubicBezTo>
                      <a:pt x="402" y="2571"/>
                      <a:pt x="402" y="2571"/>
                      <a:pt x="332" y="2515"/>
                    </a:cubicBezTo>
                    <a:cubicBezTo>
                      <a:pt x="325" y="2509"/>
                      <a:pt x="325" y="2507"/>
                      <a:pt x="325" y="2479"/>
                    </a:cubicBezTo>
                    <a:cubicBezTo>
                      <a:pt x="326" y="2450"/>
                      <a:pt x="326" y="2449"/>
                      <a:pt x="315" y="2433"/>
                    </a:cubicBezTo>
                    <a:cubicBezTo>
                      <a:pt x="308" y="2423"/>
                      <a:pt x="292" y="2407"/>
                      <a:pt x="272" y="2392"/>
                    </a:cubicBezTo>
                    <a:cubicBezTo>
                      <a:pt x="234" y="2364"/>
                      <a:pt x="228" y="2356"/>
                      <a:pt x="202" y="2310"/>
                    </a:cubicBezTo>
                    <a:lnTo>
                      <a:pt x="182" y="2274"/>
                    </a:lnTo>
                    <a:lnTo>
                      <a:pt x="179" y="2233"/>
                    </a:lnTo>
                    <a:lnTo>
                      <a:pt x="175" y="2192"/>
                    </a:lnTo>
                    <a:lnTo>
                      <a:pt x="186" y="2172"/>
                    </a:lnTo>
                    <a:cubicBezTo>
                      <a:pt x="194" y="2157"/>
                      <a:pt x="196" y="2149"/>
                      <a:pt x="195" y="2142"/>
                    </a:cubicBezTo>
                    <a:cubicBezTo>
                      <a:pt x="194" y="2137"/>
                      <a:pt x="182" y="2119"/>
                      <a:pt x="169" y="2102"/>
                    </a:cubicBezTo>
                    <a:lnTo>
                      <a:pt x="145" y="2071"/>
                    </a:lnTo>
                    <a:lnTo>
                      <a:pt x="152" y="2037"/>
                    </a:lnTo>
                    <a:cubicBezTo>
                      <a:pt x="159" y="2000"/>
                      <a:pt x="165" y="1991"/>
                      <a:pt x="180" y="1991"/>
                    </a:cubicBezTo>
                    <a:cubicBezTo>
                      <a:pt x="186" y="1991"/>
                      <a:pt x="204" y="1988"/>
                      <a:pt x="219" y="1983"/>
                    </a:cubicBezTo>
                    <a:cubicBezTo>
                      <a:pt x="235" y="1979"/>
                      <a:pt x="250" y="1975"/>
                      <a:pt x="253" y="1975"/>
                    </a:cubicBezTo>
                    <a:cubicBezTo>
                      <a:pt x="256" y="1974"/>
                      <a:pt x="267" y="1979"/>
                      <a:pt x="277" y="1985"/>
                    </a:cubicBezTo>
                    <a:cubicBezTo>
                      <a:pt x="303" y="2001"/>
                      <a:pt x="307" y="2002"/>
                      <a:pt x="317" y="1996"/>
                    </a:cubicBezTo>
                    <a:cubicBezTo>
                      <a:pt x="323" y="1992"/>
                      <a:pt x="325" y="1988"/>
                      <a:pt x="325" y="1975"/>
                    </a:cubicBezTo>
                    <a:cubicBezTo>
                      <a:pt x="325" y="1952"/>
                      <a:pt x="321" y="1947"/>
                      <a:pt x="304" y="1947"/>
                    </a:cubicBezTo>
                    <a:cubicBezTo>
                      <a:pt x="296" y="1947"/>
                      <a:pt x="289" y="1946"/>
                      <a:pt x="285" y="1943"/>
                    </a:cubicBezTo>
                    <a:cubicBezTo>
                      <a:pt x="281" y="1939"/>
                      <a:pt x="283" y="1937"/>
                      <a:pt x="303" y="1928"/>
                    </a:cubicBezTo>
                    <a:cubicBezTo>
                      <a:pt x="327" y="1919"/>
                      <a:pt x="387" y="1901"/>
                      <a:pt x="410" y="1897"/>
                    </a:cubicBezTo>
                    <a:cubicBezTo>
                      <a:pt x="419" y="1895"/>
                      <a:pt x="429" y="1897"/>
                      <a:pt x="445" y="1902"/>
                    </a:cubicBezTo>
                    <a:cubicBezTo>
                      <a:pt x="457" y="1905"/>
                      <a:pt x="470" y="1908"/>
                      <a:pt x="474" y="1908"/>
                    </a:cubicBezTo>
                    <a:cubicBezTo>
                      <a:pt x="483" y="1908"/>
                      <a:pt x="527" y="1897"/>
                      <a:pt x="530" y="1894"/>
                    </a:cubicBezTo>
                    <a:cubicBezTo>
                      <a:pt x="531" y="1893"/>
                      <a:pt x="530" y="1884"/>
                      <a:pt x="526" y="1874"/>
                    </a:cubicBezTo>
                    <a:cubicBezTo>
                      <a:pt x="521" y="1857"/>
                      <a:pt x="516" y="1851"/>
                      <a:pt x="478" y="1815"/>
                    </a:cubicBezTo>
                    <a:cubicBezTo>
                      <a:pt x="450" y="1788"/>
                      <a:pt x="437" y="1774"/>
                      <a:pt x="440" y="1773"/>
                    </a:cubicBezTo>
                    <a:cubicBezTo>
                      <a:pt x="443" y="1772"/>
                      <a:pt x="454" y="1770"/>
                      <a:pt x="465" y="1767"/>
                    </a:cubicBezTo>
                    <a:cubicBezTo>
                      <a:pt x="491" y="1762"/>
                      <a:pt x="494" y="1754"/>
                      <a:pt x="475" y="1735"/>
                    </a:cubicBezTo>
                    <a:cubicBezTo>
                      <a:pt x="468" y="1729"/>
                      <a:pt x="460" y="1723"/>
                      <a:pt x="459" y="1723"/>
                    </a:cubicBezTo>
                    <a:cubicBezTo>
                      <a:pt x="457" y="1723"/>
                      <a:pt x="446" y="1715"/>
                      <a:pt x="434" y="1705"/>
                    </a:cubicBezTo>
                    <a:cubicBezTo>
                      <a:pt x="417" y="1690"/>
                      <a:pt x="412" y="1683"/>
                      <a:pt x="407" y="1668"/>
                    </a:cubicBezTo>
                    <a:cubicBezTo>
                      <a:pt x="399" y="1644"/>
                      <a:pt x="403" y="1636"/>
                      <a:pt x="436" y="1615"/>
                    </a:cubicBezTo>
                    <a:cubicBezTo>
                      <a:pt x="472" y="1591"/>
                      <a:pt x="509" y="1550"/>
                      <a:pt x="532" y="1509"/>
                    </a:cubicBezTo>
                    <a:cubicBezTo>
                      <a:pt x="547" y="1483"/>
                      <a:pt x="551" y="1472"/>
                      <a:pt x="551" y="1462"/>
                    </a:cubicBezTo>
                    <a:cubicBezTo>
                      <a:pt x="550" y="1439"/>
                      <a:pt x="566" y="1399"/>
                      <a:pt x="592" y="1360"/>
                    </a:cubicBezTo>
                    <a:cubicBezTo>
                      <a:pt x="611" y="1332"/>
                      <a:pt x="619" y="1322"/>
                      <a:pt x="626" y="1320"/>
                    </a:cubicBezTo>
                    <a:cubicBezTo>
                      <a:pt x="637" y="1316"/>
                      <a:pt x="637" y="1317"/>
                      <a:pt x="643" y="1275"/>
                    </a:cubicBezTo>
                    <a:cubicBezTo>
                      <a:pt x="648" y="1240"/>
                      <a:pt x="645" y="1216"/>
                      <a:pt x="633" y="1191"/>
                    </a:cubicBezTo>
                    <a:cubicBezTo>
                      <a:pt x="627" y="1181"/>
                      <a:pt x="622" y="1165"/>
                      <a:pt x="621" y="1155"/>
                    </a:cubicBezTo>
                    <a:cubicBezTo>
                      <a:pt x="619" y="1144"/>
                      <a:pt x="617" y="1138"/>
                      <a:pt x="613" y="1137"/>
                    </a:cubicBezTo>
                    <a:cubicBezTo>
                      <a:pt x="610" y="1136"/>
                      <a:pt x="598" y="1133"/>
                      <a:pt x="588" y="1131"/>
                    </a:cubicBezTo>
                    <a:cubicBezTo>
                      <a:pt x="570" y="1126"/>
                      <a:pt x="567" y="1124"/>
                      <a:pt x="553" y="1105"/>
                    </a:cubicBezTo>
                    <a:cubicBezTo>
                      <a:pt x="544" y="1094"/>
                      <a:pt x="533" y="1082"/>
                      <a:pt x="528" y="1078"/>
                    </a:cubicBezTo>
                    <a:cubicBezTo>
                      <a:pt x="523" y="1075"/>
                      <a:pt x="502" y="1068"/>
                      <a:pt x="480" y="1062"/>
                    </a:cubicBezTo>
                    <a:cubicBezTo>
                      <a:pt x="446" y="1053"/>
                      <a:pt x="438" y="1052"/>
                      <a:pt x="414" y="1053"/>
                    </a:cubicBezTo>
                    <a:lnTo>
                      <a:pt x="387" y="1055"/>
                    </a:lnTo>
                    <a:lnTo>
                      <a:pt x="374" y="1021"/>
                    </a:lnTo>
                    <a:cubicBezTo>
                      <a:pt x="365" y="995"/>
                      <a:pt x="362" y="983"/>
                      <a:pt x="364" y="975"/>
                    </a:cubicBezTo>
                    <a:cubicBezTo>
                      <a:pt x="366" y="963"/>
                      <a:pt x="364" y="947"/>
                      <a:pt x="345" y="846"/>
                    </a:cubicBezTo>
                    <a:cubicBezTo>
                      <a:pt x="337" y="806"/>
                      <a:pt x="329" y="771"/>
                      <a:pt x="327" y="769"/>
                    </a:cubicBezTo>
                    <a:cubicBezTo>
                      <a:pt x="322" y="765"/>
                      <a:pt x="292" y="755"/>
                      <a:pt x="282" y="755"/>
                    </a:cubicBezTo>
                    <a:cubicBezTo>
                      <a:pt x="278" y="755"/>
                      <a:pt x="274" y="754"/>
                      <a:pt x="273" y="753"/>
                    </a:cubicBezTo>
                    <a:cubicBezTo>
                      <a:pt x="269" y="747"/>
                      <a:pt x="280" y="707"/>
                      <a:pt x="288" y="695"/>
                    </a:cubicBezTo>
                    <a:cubicBezTo>
                      <a:pt x="296" y="685"/>
                      <a:pt x="300" y="682"/>
                      <a:pt x="314" y="679"/>
                    </a:cubicBezTo>
                    <a:cubicBezTo>
                      <a:pt x="327" y="676"/>
                      <a:pt x="332" y="676"/>
                      <a:pt x="343" y="680"/>
                    </a:cubicBezTo>
                    <a:cubicBezTo>
                      <a:pt x="353" y="684"/>
                      <a:pt x="370" y="685"/>
                      <a:pt x="419" y="686"/>
                    </a:cubicBezTo>
                    <a:cubicBezTo>
                      <a:pt x="490" y="687"/>
                      <a:pt x="578" y="684"/>
                      <a:pt x="581" y="680"/>
                    </a:cubicBezTo>
                    <a:cubicBezTo>
                      <a:pt x="582" y="679"/>
                      <a:pt x="585" y="673"/>
                      <a:pt x="587" y="666"/>
                    </a:cubicBezTo>
                    <a:lnTo>
                      <a:pt x="591" y="655"/>
                    </a:lnTo>
                    <a:lnTo>
                      <a:pt x="609" y="655"/>
                    </a:lnTo>
                    <a:cubicBezTo>
                      <a:pt x="619" y="656"/>
                      <a:pt x="639" y="658"/>
                      <a:pt x="653" y="661"/>
                    </a:cubicBezTo>
                    <a:cubicBezTo>
                      <a:pt x="710" y="672"/>
                      <a:pt x="741" y="654"/>
                      <a:pt x="747" y="608"/>
                    </a:cubicBezTo>
                    <a:cubicBezTo>
                      <a:pt x="749" y="588"/>
                      <a:pt x="754" y="585"/>
                      <a:pt x="798" y="586"/>
                    </a:cubicBezTo>
                    <a:cubicBezTo>
                      <a:pt x="828" y="586"/>
                      <a:pt x="832" y="587"/>
                      <a:pt x="854" y="597"/>
                    </a:cubicBezTo>
                    <a:cubicBezTo>
                      <a:pt x="867" y="603"/>
                      <a:pt x="880" y="608"/>
                      <a:pt x="883" y="608"/>
                    </a:cubicBezTo>
                    <a:cubicBezTo>
                      <a:pt x="894" y="608"/>
                      <a:pt x="960" y="575"/>
                      <a:pt x="981" y="559"/>
                    </a:cubicBezTo>
                    <a:cubicBezTo>
                      <a:pt x="993" y="550"/>
                      <a:pt x="1014" y="535"/>
                      <a:pt x="1027" y="527"/>
                    </a:cubicBezTo>
                    <a:cubicBezTo>
                      <a:pt x="1054" y="510"/>
                      <a:pt x="1053" y="512"/>
                      <a:pt x="1057" y="473"/>
                    </a:cubicBezTo>
                    <a:cubicBezTo>
                      <a:pt x="1058" y="462"/>
                      <a:pt x="1063" y="443"/>
                      <a:pt x="1068" y="430"/>
                    </a:cubicBezTo>
                    <a:lnTo>
                      <a:pt x="1078" y="406"/>
                    </a:lnTo>
                    <a:lnTo>
                      <a:pt x="1137" y="390"/>
                    </a:lnTo>
                    <a:lnTo>
                      <a:pt x="1196" y="375"/>
                    </a:lnTo>
                    <a:lnTo>
                      <a:pt x="1234" y="379"/>
                    </a:lnTo>
                    <a:cubicBezTo>
                      <a:pt x="1255" y="381"/>
                      <a:pt x="1274" y="381"/>
                      <a:pt x="1277" y="380"/>
                    </a:cubicBezTo>
                    <a:cubicBezTo>
                      <a:pt x="1279" y="378"/>
                      <a:pt x="1295" y="363"/>
                      <a:pt x="1311" y="345"/>
                    </a:cubicBezTo>
                    <a:cubicBezTo>
                      <a:pt x="1342" y="312"/>
                      <a:pt x="1342" y="312"/>
                      <a:pt x="1332" y="289"/>
                    </a:cubicBezTo>
                    <a:cubicBezTo>
                      <a:pt x="1328" y="280"/>
                      <a:pt x="1328" y="278"/>
                      <a:pt x="1335" y="273"/>
                    </a:cubicBezTo>
                    <a:cubicBezTo>
                      <a:pt x="1344" y="266"/>
                      <a:pt x="1359" y="265"/>
                      <a:pt x="1450" y="260"/>
                    </a:cubicBezTo>
                    <a:lnTo>
                      <a:pt x="1514" y="257"/>
                    </a:lnTo>
                    <a:lnTo>
                      <a:pt x="1556" y="269"/>
                    </a:lnTo>
                    <a:cubicBezTo>
                      <a:pt x="1601" y="281"/>
                      <a:pt x="1617" y="287"/>
                      <a:pt x="1638" y="302"/>
                    </a:cubicBezTo>
                    <a:cubicBezTo>
                      <a:pt x="1646" y="307"/>
                      <a:pt x="1656" y="311"/>
                      <a:pt x="1660" y="311"/>
                    </a:cubicBezTo>
                    <a:cubicBezTo>
                      <a:pt x="1673" y="311"/>
                      <a:pt x="1757" y="292"/>
                      <a:pt x="1764" y="288"/>
                    </a:cubicBezTo>
                    <a:cubicBezTo>
                      <a:pt x="1768" y="285"/>
                      <a:pt x="1777" y="278"/>
                      <a:pt x="1784" y="272"/>
                    </a:cubicBezTo>
                    <a:cubicBezTo>
                      <a:pt x="1796" y="262"/>
                      <a:pt x="1797" y="259"/>
                      <a:pt x="1796" y="247"/>
                    </a:cubicBezTo>
                    <a:lnTo>
                      <a:pt x="1795" y="233"/>
                    </a:lnTo>
                    <a:lnTo>
                      <a:pt x="1837" y="234"/>
                    </a:lnTo>
                    <a:lnTo>
                      <a:pt x="1878" y="234"/>
                    </a:lnTo>
                    <a:lnTo>
                      <a:pt x="1903" y="249"/>
                    </a:lnTo>
                    <a:cubicBezTo>
                      <a:pt x="1918" y="259"/>
                      <a:pt x="1938" y="268"/>
                      <a:pt x="1957" y="273"/>
                    </a:cubicBezTo>
                    <a:lnTo>
                      <a:pt x="1987" y="282"/>
                    </a:lnTo>
                    <a:lnTo>
                      <a:pt x="2006" y="265"/>
                    </a:lnTo>
                    <a:cubicBezTo>
                      <a:pt x="2034" y="240"/>
                      <a:pt x="2035" y="239"/>
                      <a:pt x="2062" y="251"/>
                    </a:cubicBezTo>
                    <a:cubicBezTo>
                      <a:pt x="2077" y="257"/>
                      <a:pt x="2090" y="260"/>
                      <a:pt x="2101" y="260"/>
                    </a:cubicBezTo>
                    <a:cubicBezTo>
                      <a:pt x="2121" y="260"/>
                      <a:pt x="2152" y="250"/>
                      <a:pt x="2171" y="238"/>
                    </a:cubicBezTo>
                    <a:lnTo>
                      <a:pt x="2185" y="228"/>
                    </a:lnTo>
                    <a:lnTo>
                      <a:pt x="2205" y="233"/>
                    </a:lnTo>
                    <a:cubicBezTo>
                      <a:pt x="2248" y="245"/>
                      <a:pt x="2297" y="271"/>
                      <a:pt x="2333" y="303"/>
                    </a:cubicBezTo>
                    <a:cubicBezTo>
                      <a:pt x="2351" y="318"/>
                      <a:pt x="2354" y="320"/>
                      <a:pt x="2381" y="324"/>
                    </a:cubicBezTo>
                    <a:cubicBezTo>
                      <a:pt x="2405" y="329"/>
                      <a:pt x="2412" y="329"/>
                      <a:pt x="2432" y="325"/>
                    </a:cubicBezTo>
                    <a:cubicBezTo>
                      <a:pt x="2444" y="323"/>
                      <a:pt x="2456" y="321"/>
                      <a:pt x="2458" y="321"/>
                    </a:cubicBezTo>
                    <a:cubicBezTo>
                      <a:pt x="2460" y="321"/>
                      <a:pt x="2467" y="329"/>
                      <a:pt x="2474" y="338"/>
                    </a:cubicBezTo>
                    <a:cubicBezTo>
                      <a:pt x="2486" y="355"/>
                      <a:pt x="2488" y="356"/>
                      <a:pt x="2504" y="358"/>
                    </a:cubicBezTo>
                    <a:cubicBezTo>
                      <a:pt x="2515" y="359"/>
                      <a:pt x="2534" y="358"/>
                      <a:pt x="2551" y="355"/>
                    </a:cubicBezTo>
                    <a:cubicBezTo>
                      <a:pt x="2567" y="352"/>
                      <a:pt x="2586" y="350"/>
                      <a:pt x="2594" y="350"/>
                    </a:cubicBezTo>
                    <a:cubicBezTo>
                      <a:pt x="2607" y="350"/>
                      <a:pt x="2609" y="351"/>
                      <a:pt x="2619" y="365"/>
                    </a:cubicBezTo>
                    <a:cubicBezTo>
                      <a:pt x="2635" y="387"/>
                      <a:pt x="2649" y="400"/>
                      <a:pt x="2659" y="402"/>
                    </a:cubicBezTo>
                    <a:cubicBezTo>
                      <a:pt x="2669" y="404"/>
                      <a:pt x="2718" y="394"/>
                      <a:pt x="2736" y="386"/>
                    </a:cubicBezTo>
                    <a:cubicBezTo>
                      <a:pt x="2744" y="382"/>
                      <a:pt x="2751" y="382"/>
                      <a:pt x="2772" y="384"/>
                    </a:cubicBezTo>
                    <a:cubicBezTo>
                      <a:pt x="2786" y="386"/>
                      <a:pt x="2807" y="387"/>
                      <a:pt x="2820" y="386"/>
                    </a:cubicBezTo>
                    <a:cubicBezTo>
                      <a:pt x="2839" y="384"/>
                      <a:pt x="2845" y="382"/>
                      <a:pt x="2856" y="373"/>
                    </a:cubicBezTo>
                    <a:cubicBezTo>
                      <a:pt x="2883" y="353"/>
                      <a:pt x="2900" y="343"/>
                      <a:pt x="2911" y="343"/>
                    </a:cubicBezTo>
                    <a:cubicBezTo>
                      <a:pt x="2927" y="343"/>
                      <a:pt x="2951" y="356"/>
                      <a:pt x="2957" y="368"/>
                    </a:cubicBezTo>
                    <a:cubicBezTo>
                      <a:pt x="2965" y="386"/>
                      <a:pt x="2979" y="389"/>
                      <a:pt x="3031" y="389"/>
                    </a:cubicBezTo>
                    <a:cubicBezTo>
                      <a:pt x="3092" y="388"/>
                      <a:pt x="3151" y="385"/>
                      <a:pt x="3156" y="382"/>
                    </a:cubicBezTo>
                    <a:cubicBezTo>
                      <a:pt x="3160" y="380"/>
                      <a:pt x="3159" y="376"/>
                      <a:pt x="3155" y="364"/>
                    </a:cubicBezTo>
                    <a:cubicBezTo>
                      <a:pt x="3152" y="355"/>
                      <a:pt x="3150" y="339"/>
                      <a:pt x="3150" y="328"/>
                    </a:cubicBezTo>
                    <a:cubicBezTo>
                      <a:pt x="3150" y="310"/>
                      <a:pt x="3150" y="307"/>
                      <a:pt x="3162" y="295"/>
                    </a:cubicBezTo>
                    <a:cubicBezTo>
                      <a:pt x="3172" y="285"/>
                      <a:pt x="3176" y="283"/>
                      <a:pt x="3186" y="283"/>
                    </a:cubicBezTo>
                    <a:cubicBezTo>
                      <a:pt x="3201" y="283"/>
                      <a:pt x="3234" y="274"/>
                      <a:pt x="3291" y="256"/>
                    </a:cubicBezTo>
                    <a:cubicBezTo>
                      <a:pt x="3329" y="245"/>
                      <a:pt x="3335" y="242"/>
                      <a:pt x="3353" y="226"/>
                    </a:cubicBezTo>
                    <a:cubicBezTo>
                      <a:pt x="3366" y="215"/>
                      <a:pt x="3376" y="209"/>
                      <a:pt x="3382" y="209"/>
                    </a:cubicBezTo>
                    <a:cubicBezTo>
                      <a:pt x="3387" y="209"/>
                      <a:pt x="3423" y="206"/>
                      <a:pt x="3462" y="203"/>
                    </a:cubicBezTo>
                    <a:lnTo>
                      <a:pt x="3534" y="198"/>
                    </a:lnTo>
                    <a:lnTo>
                      <a:pt x="3546" y="205"/>
                    </a:lnTo>
                    <a:cubicBezTo>
                      <a:pt x="3560" y="213"/>
                      <a:pt x="3603" y="222"/>
                      <a:pt x="3629" y="222"/>
                    </a:cubicBezTo>
                    <a:cubicBezTo>
                      <a:pt x="3640" y="222"/>
                      <a:pt x="3656" y="219"/>
                      <a:pt x="3665" y="216"/>
                    </a:cubicBezTo>
                    <a:cubicBezTo>
                      <a:pt x="3682" y="211"/>
                      <a:pt x="3683" y="210"/>
                      <a:pt x="3689" y="192"/>
                    </a:cubicBezTo>
                    <a:cubicBezTo>
                      <a:pt x="3695" y="176"/>
                      <a:pt x="3698" y="172"/>
                      <a:pt x="3713" y="164"/>
                    </a:cubicBezTo>
                    <a:lnTo>
                      <a:pt x="3730" y="154"/>
                    </a:lnTo>
                    <a:lnTo>
                      <a:pt x="3797" y="156"/>
                    </a:lnTo>
                    <a:cubicBezTo>
                      <a:pt x="3872" y="158"/>
                      <a:pt x="3871" y="159"/>
                      <a:pt x="3864" y="134"/>
                    </a:cubicBezTo>
                    <a:cubicBezTo>
                      <a:pt x="3861" y="124"/>
                      <a:pt x="3862" y="116"/>
                      <a:pt x="3865" y="97"/>
                    </a:cubicBezTo>
                    <a:cubicBezTo>
                      <a:pt x="3869" y="76"/>
                      <a:pt x="3871" y="72"/>
                      <a:pt x="3883" y="63"/>
                    </a:cubicBezTo>
                    <a:cubicBezTo>
                      <a:pt x="3890" y="57"/>
                      <a:pt x="3899" y="50"/>
                      <a:pt x="3903" y="47"/>
                    </a:cubicBezTo>
                    <a:cubicBezTo>
                      <a:pt x="3915" y="39"/>
                      <a:pt x="3955" y="31"/>
                      <a:pt x="3991" y="29"/>
                    </a:cubicBezTo>
                    <a:lnTo>
                      <a:pt x="4025" y="26"/>
                    </a:lnTo>
                    <a:lnTo>
                      <a:pt x="4045" y="38"/>
                    </a:lnTo>
                    <a:cubicBezTo>
                      <a:pt x="4070" y="52"/>
                      <a:pt x="4080" y="54"/>
                      <a:pt x="4126" y="51"/>
                    </a:cubicBezTo>
                    <a:lnTo>
                      <a:pt x="4163" y="49"/>
                    </a:lnTo>
                    <a:lnTo>
                      <a:pt x="4180" y="32"/>
                    </a:lnTo>
                    <a:cubicBezTo>
                      <a:pt x="4196" y="15"/>
                      <a:pt x="4197" y="15"/>
                      <a:pt x="4222" y="11"/>
                    </a:cubicBezTo>
                    <a:cubicBezTo>
                      <a:pt x="4261" y="6"/>
                      <a:pt x="4354" y="1"/>
                      <a:pt x="4405" y="0"/>
                    </a:cubicBezTo>
                    <a:cubicBezTo>
                      <a:pt x="4447" y="0"/>
                      <a:pt x="4451" y="0"/>
                      <a:pt x="4467" y="8"/>
                    </a:cubicBezTo>
                    <a:cubicBezTo>
                      <a:pt x="4482" y="15"/>
                      <a:pt x="4485" y="18"/>
                      <a:pt x="4489" y="32"/>
                    </a:cubicBezTo>
                    <a:cubicBezTo>
                      <a:pt x="4491" y="40"/>
                      <a:pt x="4492" y="51"/>
                      <a:pt x="4491" y="57"/>
                    </a:cubicBezTo>
                    <a:cubicBezTo>
                      <a:pt x="4488" y="74"/>
                      <a:pt x="4465" y="112"/>
                      <a:pt x="4445" y="132"/>
                    </a:cubicBezTo>
                    <a:cubicBezTo>
                      <a:pt x="4409" y="171"/>
                      <a:pt x="4408" y="173"/>
                      <a:pt x="4408" y="214"/>
                    </a:cubicBezTo>
                    <a:cubicBezTo>
                      <a:pt x="4408" y="248"/>
                      <a:pt x="4409" y="251"/>
                      <a:pt x="4420" y="275"/>
                    </a:cubicBezTo>
                    <a:cubicBezTo>
                      <a:pt x="4430" y="295"/>
                      <a:pt x="4437" y="304"/>
                      <a:pt x="4457" y="322"/>
                    </a:cubicBezTo>
                    <a:cubicBezTo>
                      <a:pt x="4489" y="350"/>
                      <a:pt x="4491" y="350"/>
                      <a:pt x="4539" y="320"/>
                    </a:cubicBezTo>
                    <a:cubicBezTo>
                      <a:pt x="4559" y="308"/>
                      <a:pt x="4588" y="289"/>
                      <a:pt x="4603" y="278"/>
                    </a:cubicBezTo>
                    <a:cubicBezTo>
                      <a:pt x="4629" y="259"/>
                      <a:pt x="4630" y="258"/>
                      <a:pt x="4660" y="254"/>
                    </a:cubicBezTo>
                    <a:cubicBezTo>
                      <a:pt x="4690" y="251"/>
                      <a:pt x="4691" y="251"/>
                      <a:pt x="4696" y="258"/>
                    </a:cubicBezTo>
                    <a:cubicBezTo>
                      <a:pt x="4718" y="284"/>
                      <a:pt x="4725" y="291"/>
                      <a:pt x="4741" y="297"/>
                    </a:cubicBezTo>
                    <a:cubicBezTo>
                      <a:pt x="4765" y="307"/>
                      <a:pt x="4779" y="309"/>
                      <a:pt x="4785" y="303"/>
                    </a:cubicBezTo>
                    <a:cubicBezTo>
                      <a:pt x="4787" y="301"/>
                      <a:pt x="4798" y="296"/>
                      <a:pt x="4808" y="292"/>
                    </a:cubicBezTo>
                    <a:cubicBezTo>
                      <a:pt x="4825" y="285"/>
                      <a:pt x="4828" y="285"/>
                      <a:pt x="4868" y="289"/>
                    </a:cubicBezTo>
                    <a:cubicBezTo>
                      <a:pt x="4891" y="291"/>
                      <a:pt x="4917" y="292"/>
                      <a:pt x="4924" y="292"/>
                    </a:cubicBezTo>
                    <a:cubicBezTo>
                      <a:pt x="4938" y="292"/>
                      <a:pt x="4938" y="293"/>
                      <a:pt x="4944" y="306"/>
                    </a:cubicBezTo>
                    <a:cubicBezTo>
                      <a:pt x="4952" y="327"/>
                      <a:pt x="4972" y="337"/>
                      <a:pt x="5004" y="337"/>
                    </a:cubicBezTo>
                    <a:cubicBezTo>
                      <a:pt x="5018" y="337"/>
                      <a:pt x="5034" y="336"/>
                      <a:pt x="5041" y="334"/>
                    </a:cubicBezTo>
                    <a:cubicBezTo>
                      <a:pt x="5059" y="330"/>
                      <a:pt x="5097" y="336"/>
                      <a:pt x="5116" y="346"/>
                    </a:cubicBezTo>
                    <a:cubicBezTo>
                      <a:pt x="5125" y="351"/>
                      <a:pt x="5131" y="356"/>
                      <a:pt x="5131" y="358"/>
                    </a:cubicBezTo>
                    <a:cubicBezTo>
                      <a:pt x="5128" y="366"/>
                      <a:pt x="5136" y="376"/>
                      <a:pt x="5151" y="382"/>
                    </a:cubicBezTo>
                    <a:cubicBezTo>
                      <a:pt x="5175" y="392"/>
                      <a:pt x="5189" y="390"/>
                      <a:pt x="5210" y="375"/>
                    </a:cubicBezTo>
                    <a:cubicBezTo>
                      <a:pt x="5220" y="368"/>
                      <a:pt x="5229" y="361"/>
                      <a:pt x="5230" y="359"/>
                    </a:cubicBezTo>
                    <a:cubicBezTo>
                      <a:pt x="5232" y="352"/>
                      <a:pt x="5332" y="357"/>
                      <a:pt x="5332" y="364"/>
                    </a:cubicBezTo>
                    <a:cubicBezTo>
                      <a:pt x="5332" y="364"/>
                      <a:pt x="5329" y="371"/>
                      <a:pt x="5326" y="380"/>
                    </a:cubicBezTo>
                    <a:cubicBezTo>
                      <a:pt x="5318" y="403"/>
                      <a:pt x="5321" y="418"/>
                      <a:pt x="5341" y="448"/>
                    </a:cubicBezTo>
                    <a:cubicBezTo>
                      <a:pt x="5367" y="486"/>
                      <a:pt x="5362" y="484"/>
                      <a:pt x="5423" y="481"/>
                    </a:cubicBezTo>
                    <a:cubicBezTo>
                      <a:pt x="5452" y="479"/>
                      <a:pt x="5477" y="478"/>
                      <a:pt x="5479" y="477"/>
                    </a:cubicBezTo>
                    <a:cubicBezTo>
                      <a:pt x="5485" y="475"/>
                      <a:pt x="5510" y="507"/>
                      <a:pt x="5516" y="523"/>
                    </a:cubicBezTo>
                    <a:cubicBezTo>
                      <a:pt x="5519" y="530"/>
                      <a:pt x="5521" y="540"/>
                      <a:pt x="5521" y="544"/>
                    </a:cubicBezTo>
                    <a:cubicBezTo>
                      <a:pt x="5521" y="549"/>
                      <a:pt x="5520" y="554"/>
                      <a:pt x="5521" y="556"/>
                    </a:cubicBezTo>
                    <a:cubicBezTo>
                      <a:pt x="5521" y="559"/>
                      <a:pt x="5532" y="569"/>
                      <a:pt x="5546" y="580"/>
                    </a:cubicBezTo>
                    <a:cubicBezTo>
                      <a:pt x="5563" y="593"/>
                      <a:pt x="5571" y="602"/>
                      <a:pt x="5570" y="605"/>
                    </a:cubicBezTo>
                    <a:cubicBezTo>
                      <a:pt x="5570" y="608"/>
                      <a:pt x="5568" y="614"/>
                      <a:pt x="5567" y="618"/>
                    </a:cubicBezTo>
                    <a:cubicBezTo>
                      <a:pt x="5565" y="627"/>
                      <a:pt x="5524" y="660"/>
                      <a:pt x="5503" y="670"/>
                    </a:cubicBezTo>
                    <a:cubicBezTo>
                      <a:pt x="5492" y="675"/>
                      <a:pt x="5488" y="675"/>
                      <a:pt x="5482" y="672"/>
                    </a:cubicBezTo>
                    <a:cubicBezTo>
                      <a:pt x="5466" y="664"/>
                      <a:pt x="5377" y="673"/>
                      <a:pt x="5249" y="696"/>
                    </a:cubicBezTo>
                    <a:cubicBezTo>
                      <a:pt x="5179" y="708"/>
                      <a:pt x="5162" y="715"/>
                      <a:pt x="5121" y="746"/>
                    </a:cubicBezTo>
                    <a:cubicBezTo>
                      <a:pt x="5097" y="763"/>
                      <a:pt x="5095" y="766"/>
                      <a:pt x="5095" y="776"/>
                    </a:cubicBezTo>
                    <a:cubicBezTo>
                      <a:pt x="5095" y="791"/>
                      <a:pt x="5071" y="842"/>
                      <a:pt x="5054" y="862"/>
                    </a:cubicBezTo>
                    <a:cubicBezTo>
                      <a:pt x="5045" y="874"/>
                      <a:pt x="5038" y="880"/>
                      <a:pt x="5031" y="881"/>
                    </a:cubicBezTo>
                    <a:cubicBezTo>
                      <a:pt x="5025" y="882"/>
                      <a:pt x="5015" y="889"/>
                      <a:pt x="5003" y="902"/>
                    </a:cubicBezTo>
                    <a:cubicBezTo>
                      <a:pt x="4986" y="921"/>
                      <a:pt x="4986" y="922"/>
                      <a:pt x="4989" y="934"/>
                    </a:cubicBezTo>
                    <a:cubicBezTo>
                      <a:pt x="4991" y="940"/>
                      <a:pt x="4995" y="958"/>
                      <a:pt x="4997" y="974"/>
                    </a:cubicBezTo>
                    <a:cubicBezTo>
                      <a:pt x="5001" y="1001"/>
                      <a:pt x="5001" y="1003"/>
                      <a:pt x="4994" y="1008"/>
                    </a:cubicBezTo>
                    <a:cubicBezTo>
                      <a:pt x="4988" y="1012"/>
                      <a:pt x="4861" y="1057"/>
                      <a:pt x="4817" y="1071"/>
                    </a:cubicBezTo>
                    <a:cubicBezTo>
                      <a:pt x="4809" y="1073"/>
                      <a:pt x="4787" y="1076"/>
                      <a:pt x="4768" y="1078"/>
                    </a:cubicBezTo>
                    <a:cubicBezTo>
                      <a:pt x="4739" y="1080"/>
                      <a:pt x="4730" y="1082"/>
                      <a:pt x="4703" y="1093"/>
                    </a:cubicBezTo>
                    <a:cubicBezTo>
                      <a:pt x="4659" y="1111"/>
                      <a:pt x="4637" y="1124"/>
                      <a:pt x="4613" y="1147"/>
                    </a:cubicBezTo>
                    <a:cubicBezTo>
                      <a:pt x="4596" y="1163"/>
                      <a:pt x="4591" y="1170"/>
                      <a:pt x="4581" y="1193"/>
                    </a:cubicBezTo>
                    <a:cubicBezTo>
                      <a:pt x="4569" y="1221"/>
                      <a:pt x="4560" y="1268"/>
                      <a:pt x="4560" y="1301"/>
                    </a:cubicBezTo>
                    <a:lnTo>
                      <a:pt x="4560" y="1320"/>
                    </a:lnTo>
                    <a:lnTo>
                      <a:pt x="4531" y="1343"/>
                    </a:lnTo>
                    <a:cubicBezTo>
                      <a:pt x="4502" y="1364"/>
                      <a:pt x="4477" y="1376"/>
                      <a:pt x="4452" y="1379"/>
                    </a:cubicBezTo>
                    <a:cubicBezTo>
                      <a:pt x="4441" y="1380"/>
                      <a:pt x="4427" y="1406"/>
                      <a:pt x="4422" y="1437"/>
                    </a:cubicBezTo>
                    <a:lnTo>
                      <a:pt x="4418" y="1459"/>
                    </a:lnTo>
                    <a:lnTo>
                      <a:pt x="4435" y="1490"/>
                    </a:lnTo>
                    <a:lnTo>
                      <a:pt x="4452" y="1521"/>
                    </a:lnTo>
                    <a:lnTo>
                      <a:pt x="4442" y="1542"/>
                    </a:lnTo>
                    <a:lnTo>
                      <a:pt x="4431" y="1563"/>
                    </a:lnTo>
                    <a:lnTo>
                      <a:pt x="4452" y="1605"/>
                    </a:lnTo>
                    <a:cubicBezTo>
                      <a:pt x="4464" y="1629"/>
                      <a:pt x="4475" y="1650"/>
                      <a:pt x="4477" y="1653"/>
                    </a:cubicBezTo>
                    <a:cubicBezTo>
                      <a:pt x="4480" y="1655"/>
                      <a:pt x="4491" y="1681"/>
                      <a:pt x="4503" y="1709"/>
                    </a:cubicBezTo>
                    <a:cubicBezTo>
                      <a:pt x="4519" y="1747"/>
                      <a:pt x="4528" y="1765"/>
                      <a:pt x="4538" y="1776"/>
                    </a:cubicBezTo>
                    <a:cubicBezTo>
                      <a:pt x="4545" y="1784"/>
                      <a:pt x="4578" y="1810"/>
                      <a:pt x="4612" y="1835"/>
                    </a:cubicBezTo>
                    <a:lnTo>
                      <a:pt x="4673" y="1880"/>
                    </a:lnTo>
                    <a:lnTo>
                      <a:pt x="4692" y="1879"/>
                    </a:lnTo>
                    <a:cubicBezTo>
                      <a:pt x="4704" y="1879"/>
                      <a:pt x="4715" y="1881"/>
                      <a:pt x="4723" y="1884"/>
                    </a:cubicBezTo>
                    <a:cubicBezTo>
                      <a:pt x="4738" y="1891"/>
                      <a:pt x="4770" y="1918"/>
                      <a:pt x="4788" y="1939"/>
                    </a:cubicBezTo>
                    <a:lnTo>
                      <a:pt x="4801" y="1953"/>
                    </a:lnTo>
                    <a:lnTo>
                      <a:pt x="4789" y="1999"/>
                    </a:lnTo>
                    <a:cubicBezTo>
                      <a:pt x="4781" y="2027"/>
                      <a:pt x="4773" y="2047"/>
                      <a:pt x="4769" y="2051"/>
                    </a:cubicBezTo>
                    <a:cubicBezTo>
                      <a:pt x="4760" y="2061"/>
                      <a:pt x="4712" y="2089"/>
                      <a:pt x="4693" y="2095"/>
                    </a:cubicBezTo>
                    <a:cubicBezTo>
                      <a:pt x="4680" y="2100"/>
                      <a:pt x="4677" y="2104"/>
                      <a:pt x="4663" y="2127"/>
                    </a:cubicBezTo>
                    <a:cubicBezTo>
                      <a:pt x="4651" y="2148"/>
                      <a:pt x="4643" y="2156"/>
                      <a:pt x="4628" y="2167"/>
                    </a:cubicBezTo>
                    <a:lnTo>
                      <a:pt x="4608" y="2180"/>
                    </a:lnTo>
                    <a:lnTo>
                      <a:pt x="4604" y="2206"/>
                    </a:lnTo>
                    <a:cubicBezTo>
                      <a:pt x="4602" y="2221"/>
                      <a:pt x="4598" y="2237"/>
                      <a:pt x="4596" y="2242"/>
                    </a:cubicBezTo>
                    <a:cubicBezTo>
                      <a:pt x="4587" y="2263"/>
                      <a:pt x="4513" y="2365"/>
                      <a:pt x="4491" y="2387"/>
                    </a:cubicBezTo>
                    <a:cubicBezTo>
                      <a:pt x="4457" y="2421"/>
                      <a:pt x="4404" y="2450"/>
                      <a:pt x="4340" y="2470"/>
                    </a:cubicBezTo>
                    <a:cubicBezTo>
                      <a:pt x="4297" y="2483"/>
                      <a:pt x="4277" y="2499"/>
                      <a:pt x="4245" y="2544"/>
                    </a:cubicBezTo>
                    <a:cubicBezTo>
                      <a:pt x="4232" y="2562"/>
                      <a:pt x="4216" y="2587"/>
                      <a:pt x="4210" y="2600"/>
                    </a:cubicBezTo>
                    <a:cubicBezTo>
                      <a:pt x="4190" y="2640"/>
                      <a:pt x="4168" y="2700"/>
                      <a:pt x="4161" y="2735"/>
                    </a:cubicBezTo>
                    <a:cubicBezTo>
                      <a:pt x="4146" y="2810"/>
                      <a:pt x="4156" y="2858"/>
                      <a:pt x="4195" y="2907"/>
                    </a:cubicBezTo>
                    <a:cubicBezTo>
                      <a:pt x="4212" y="2928"/>
                      <a:pt x="4223" y="2955"/>
                      <a:pt x="4228" y="2987"/>
                    </a:cubicBezTo>
                    <a:cubicBezTo>
                      <a:pt x="4231" y="3002"/>
                      <a:pt x="4224" y="3051"/>
                      <a:pt x="4214" y="3099"/>
                    </a:cubicBezTo>
                    <a:cubicBezTo>
                      <a:pt x="4211" y="3113"/>
                      <a:pt x="4206" y="3137"/>
                      <a:pt x="4203" y="3154"/>
                    </a:cubicBezTo>
                    <a:cubicBezTo>
                      <a:pt x="4201" y="3171"/>
                      <a:pt x="4195" y="3198"/>
                      <a:pt x="4191" y="3213"/>
                    </a:cubicBezTo>
                    <a:cubicBezTo>
                      <a:pt x="4186" y="3234"/>
                      <a:pt x="4184" y="3252"/>
                      <a:pt x="4184" y="3278"/>
                    </a:cubicBezTo>
                    <a:lnTo>
                      <a:pt x="4183" y="3315"/>
                    </a:lnTo>
                    <a:lnTo>
                      <a:pt x="4205" y="3373"/>
                    </a:lnTo>
                    <a:cubicBezTo>
                      <a:pt x="4228" y="3437"/>
                      <a:pt x="4229" y="3448"/>
                      <a:pt x="4215" y="3484"/>
                    </a:cubicBezTo>
                    <a:cubicBezTo>
                      <a:pt x="4207" y="3505"/>
                      <a:pt x="4189" y="3519"/>
                      <a:pt x="4144" y="3541"/>
                    </a:cubicBezTo>
                    <a:cubicBezTo>
                      <a:pt x="4103" y="3562"/>
                      <a:pt x="4107" y="3561"/>
                      <a:pt x="3929" y="3574"/>
                    </a:cubicBezTo>
                    <a:cubicBezTo>
                      <a:pt x="3811" y="3582"/>
                      <a:pt x="3785" y="3585"/>
                      <a:pt x="3726" y="3598"/>
                    </a:cubicBezTo>
                    <a:cubicBezTo>
                      <a:pt x="3642" y="3617"/>
                      <a:pt x="3610" y="3626"/>
                      <a:pt x="3594" y="3637"/>
                    </a:cubicBezTo>
                    <a:cubicBezTo>
                      <a:pt x="3564" y="3656"/>
                      <a:pt x="3537" y="3660"/>
                      <a:pt x="3508" y="3650"/>
                    </a:cubicBezTo>
                    <a:cubicBezTo>
                      <a:pt x="3484" y="3642"/>
                      <a:pt x="3434" y="3638"/>
                      <a:pt x="3408" y="3642"/>
                    </a:cubicBezTo>
                    <a:cubicBezTo>
                      <a:pt x="3386" y="3645"/>
                      <a:pt x="3384" y="3646"/>
                      <a:pt x="3369" y="3662"/>
                    </a:cubicBezTo>
                    <a:cubicBezTo>
                      <a:pt x="3353" y="3679"/>
                      <a:pt x="3353" y="3680"/>
                      <a:pt x="3353" y="3700"/>
                    </a:cubicBezTo>
                    <a:cubicBezTo>
                      <a:pt x="3352" y="3729"/>
                      <a:pt x="3333" y="3778"/>
                      <a:pt x="3314" y="3796"/>
                    </a:cubicBezTo>
                    <a:cubicBezTo>
                      <a:pt x="3296" y="3813"/>
                      <a:pt x="3286" y="3813"/>
                      <a:pt x="3270" y="3794"/>
                    </a:cubicBezTo>
                    <a:cubicBezTo>
                      <a:pt x="3257" y="3779"/>
                      <a:pt x="3235" y="3769"/>
                      <a:pt x="3220" y="3771"/>
                    </a:cubicBezTo>
                    <a:cubicBezTo>
                      <a:pt x="3211" y="3772"/>
                      <a:pt x="3201" y="3789"/>
                      <a:pt x="3200" y="3804"/>
                    </a:cubicBezTo>
                    <a:cubicBezTo>
                      <a:pt x="3200" y="3809"/>
                      <a:pt x="3203" y="3819"/>
                      <a:pt x="3207" y="3826"/>
                    </a:cubicBezTo>
                    <a:lnTo>
                      <a:pt x="3214" y="3839"/>
                    </a:lnTo>
                    <a:lnTo>
                      <a:pt x="3203" y="3856"/>
                    </a:lnTo>
                    <a:cubicBezTo>
                      <a:pt x="3197" y="3866"/>
                      <a:pt x="3177" y="3888"/>
                      <a:pt x="3158" y="3906"/>
                    </a:cubicBezTo>
                    <a:cubicBezTo>
                      <a:pt x="3121" y="3941"/>
                      <a:pt x="3115" y="3952"/>
                      <a:pt x="3109" y="3988"/>
                    </a:cubicBezTo>
                    <a:cubicBezTo>
                      <a:pt x="3104" y="4014"/>
                      <a:pt x="3066" y="4122"/>
                      <a:pt x="3053" y="4147"/>
                    </a:cubicBezTo>
                    <a:cubicBezTo>
                      <a:pt x="3045" y="4163"/>
                      <a:pt x="3020" y="4184"/>
                      <a:pt x="3014" y="4180"/>
                    </a:cubicBezTo>
                    <a:cubicBezTo>
                      <a:pt x="3012" y="4179"/>
                      <a:pt x="3008" y="4173"/>
                      <a:pt x="3004" y="4166"/>
                    </a:cubicBezTo>
                    <a:cubicBezTo>
                      <a:pt x="2998" y="4156"/>
                      <a:pt x="2992" y="4151"/>
                      <a:pt x="2967" y="4139"/>
                    </a:cubicBezTo>
                    <a:cubicBezTo>
                      <a:pt x="2950" y="4131"/>
                      <a:pt x="2935" y="4125"/>
                      <a:pt x="2933" y="4125"/>
                    </a:cubicBezTo>
                    <a:cubicBezTo>
                      <a:pt x="2932" y="4125"/>
                      <a:pt x="2927" y="4130"/>
                      <a:pt x="2923" y="4136"/>
                    </a:cubicBezTo>
                    <a:cubicBezTo>
                      <a:pt x="2916" y="4146"/>
                      <a:pt x="2915" y="4146"/>
                      <a:pt x="2906" y="4144"/>
                    </a:cubicBezTo>
                    <a:cubicBezTo>
                      <a:pt x="2901" y="4142"/>
                      <a:pt x="2895" y="4136"/>
                      <a:pt x="2891" y="4131"/>
                    </a:cubicBezTo>
                    <a:cubicBezTo>
                      <a:pt x="2885" y="4122"/>
                      <a:pt x="2866" y="4113"/>
                      <a:pt x="2857" y="4116"/>
                    </a:cubicBezTo>
                    <a:cubicBezTo>
                      <a:pt x="2852" y="4118"/>
                      <a:pt x="2832" y="4155"/>
                      <a:pt x="2832" y="4162"/>
                    </a:cubicBezTo>
                    <a:cubicBezTo>
                      <a:pt x="2832" y="4166"/>
                      <a:pt x="2801" y="4173"/>
                      <a:pt x="2770" y="4178"/>
                    </a:cubicBezTo>
                    <a:lnTo>
                      <a:pt x="2754" y="4180"/>
                    </a:lnTo>
                    <a:lnTo>
                      <a:pt x="2748" y="4201"/>
                    </a:lnTo>
                    <a:lnTo>
                      <a:pt x="2742" y="4222"/>
                    </a:lnTo>
                    <a:lnTo>
                      <a:pt x="2751" y="4236"/>
                    </a:lnTo>
                    <a:cubicBezTo>
                      <a:pt x="2756" y="4246"/>
                      <a:pt x="2761" y="4251"/>
                      <a:pt x="2766" y="4252"/>
                    </a:cubicBezTo>
                    <a:cubicBezTo>
                      <a:pt x="2772" y="4253"/>
                      <a:pt x="2775" y="4257"/>
                      <a:pt x="2779" y="4270"/>
                    </a:cubicBezTo>
                    <a:cubicBezTo>
                      <a:pt x="2787" y="4293"/>
                      <a:pt x="2789" y="4311"/>
                      <a:pt x="2786" y="4327"/>
                    </a:cubicBezTo>
                    <a:lnTo>
                      <a:pt x="2784" y="4342"/>
                    </a:lnTo>
                    <a:lnTo>
                      <a:pt x="2759" y="4342"/>
                    </a:lnTo>
                    <a:cubicBezTo>
                      <a:pt x="2722" y="4342"/>
                      <a:pt x="2715" y="4346"/>
                      <a:pt x="2703" y="4368"/>
                    </a:cubicBezTo>
                    <a:cubicBezTo>
                      <a:pt x="2693" y="4387"/>
                      <a:pt x="2692" y="4389"/>
                      <a:pt x="2693" y="4423"/>
                    </a:cubicBezTo>
                    <a:cubicBezTo>
                      <a:pt x="2695" y="4471"/>
                      <a:pt x="2679" y="4560"/>
                      <a:pt x="2667" y="4570"/>
                    </a:cubicBezTo>
                    <a:cubicBezTo>
                      <a:pt x="2656" y="4580"/>
                      <a:pt x="2655" y="4587"/>
                      <a:pt x="2661" y="4615"/>
                    </a:cubicBezTo>
                    <a:lnTo>
                      <a:pt x="2666" y="4640"/>
                    </a:lnTo>
                    <a:lnTo>
                      <a:pt x="2702" y="4678"/>
                    </a:lnTo>
                    <a:cubicBezTo>
                      <a:pt x="2727" y="4705"/>
                      <a:pt x="2742" y="4718"/>
                      <a:pt x="2754" y="4724"/>
                    </a:cubicBezTo>
                    <a:lnTo>
                      <a:pt x="2771" y="4732"/>
                    </a:lnTo>
                    <a:lnTo>
                      <a:pt x="2771" y="4756"/>
                    </a:lnTo>
                    <a:cubicBezTo>
                      <a:pt x="2770" y="4770"/>
                      <a:pt x="2768" y="4793"/>
                      <a:pt x="2764" y="4808"/>
                    </a:cubicBezTo>
                    <a:cubicBezTo>
                      <a:pt x="2758" y="4832"/>
                      <a:pt x="2758" y="4837"/>
                      <a:pt x="2763" y="4871"/>
                    </a:cubicBezTo>
                    <a:cubicBezTo>
                      <a:pt x="2768" y="4911"/>
                      <a:pt x="2769" y="4914"/>
                      <a:pt x="2790" y="4928"/>
                    </a:cubicBezTo>
                    <a:cubicBezTo>
                      <a:pt x="2802" y="4935"/>
                      <a:pt x="2803" y="4938"/>
                      <a:pt x="2812" y="4970"/>
                    </a:cubicBezTo>
                    <a:cubicBezTo>
                      <a:pt x="2817" y="4989"/>
                      <a:pt x="2825" y="5026"/>
                      <a:pt x="2830" y="5051"/>
                    </a:cubicBezTo>
                    <a:cubicBezTo>
                      <a:pt x="2835" y="5076"/>
                      <a:pt x="2841" y="5100"/>
                      <a:pt x="2844" y="5104"/>
                    </a:cubicBezTo>
                    <a:cubicBezTo>
                      <a:pt x="2846" y="5108"/>
                      <a:pt x="2854" y="5112"/>
                      <a:pt x="2865" y="5115"/>
                    </a:cubicBezTo>
                    <a:cubicBezTo>
                      <a:pt x="2882" y="5119"/>
                      <a:pt x="2883" y="5120"/>
                      <a:pt x="2893" y="5138"/>
                    </a:cubicBezTo>
                    <a:cubicBezTo>
                      <a:pt x="2901" y="5153"/>
                      <a:pt x="2903" y="5160"/>
                      <a:pt x="2901" y="5169"/>
                    </a:cubicBezTo>
                    <a:cubicBezTo>
                      <a:pt x="2899" y="5178"/>
                      <a:pt x="2903" y="5191"/>
                      <a:pt x="2921" y="5238"/>
                    </a:cubicBezTo>
                    <a:cubicBezTo>
                      <a:pt x="2943" y="5295"/>
                      <a:pt x="2944" y="5296"/>
                      <a:pt x="2957" y="5302"/>
                    </a:cubicBezTo>
                    <a:cubicBezTo>
                      <a:pt x="2964" y="5305"/>
                      <a:pt x="2971" y="5306"/>
                      <a:pt x="2973" y="5305"/>
                    </a:cubicBezTo>
                    <a:cubicBezTo>
                      <a:pt x="2974" y="5305"/>
                      <a:pt x="2982" y="5305"/>
                      <a:pt x="2990" y="5307"/>
                    </a:cubicBezTo>
                    <a:cubicBezTo>
                      <a:pt x="3002" y="5310"/>
                      <a:pt x="3006" y="5313"/>
                      <a:pt x="3014" y="5327"/>
                    </a:cubicBezTo>
                    <a:cubicBezTo>
                      <a:pt x="3024" y="5344"/>
                      <a:pt x="3024" y="5345"/>
                      <a:pt x="3024" y="5388"/>
                    </a:cubicBezTo>
                    <a:cubicBezTo>
                      <a:pt x="3024" y="5413"/>
                      <a:pt x="3023" y="5440"/>
                      <a:pt x="3021" y="5449"/>
                    </a:cubicBezTo>
                    <a:cubicBezTo>
                      <a:pt x="3007" y="5534"/>
                      <a:pt x="3006" y="5543"/>
                      <a:pt x="3012" y="5580"/>
                    </a:cubicBezTo>
                    <a:cubicBezTo>
                      <a:pt x="3020" y="5628"/>
                      <a:pt x="3024" y="5684"/>
                      <a:pt x="3021" y="5688"/>
                    </a:cubicBezTo>
                    <a:cubicBezTo>
                      <a:pt x="3019" y="5690"/>
                      <a:pt x="3013" y="5689"/>
                      <a:pt x="3005" y="5687"/>
                    </a:cubicBezTo>
                    <a:cubicBezTo>
                      <a:pt x="2992" y="5683"/>
                      <a:pt x="2984" y="5679"/>
                      <a:pt x="2942" y="5654"/>
                    </a:cubicBezTo>
                    <a:lnTo>
                      <a:pt x="2917" y="5639"/>
                    </a:lnTo>
                    <a:lnTo>
                      <a:pt x="2885" y="5648"/>
                    </a:lnTo>
                    <a:lnTo>
                      <a:pt x="2854" y="5657"/>
                    </a:lnTo>
                    <a:lnTo>
                      <a:pt x="2838" y="5649"/>
                    </a:lnTo>
                    <a:cubicBezTo>
                      <a:pt x="2830" y="5645"/>
                      <a:pt x="2821" y="5639"/>
                      <a:pt x="2817" y="5636"/>
                    </a:cubicBezTo>
                    <a:cubicBezTo>
                      <a:pt x="2808" y="5627"/>
                      <a:pt x="2787" y="5578"/>
                      <a:pt x="2782" y="5551"/>
                    </a:cubicBezTo>
                    <a:cubicBezTo>
                      <a:pt x="2778" y="5529"/>
                      <a:pt x="2775" y="5523"/>
                      <a:pt x="2759" y="5503"/>
                    </a:cubicBezTo>
                    <a:cubicBezTo>
                      <a:pt x="2749" y="5490"/>
                      <a:pt x="2737" y="5479"/>
                      <a:pt x="2733" y="5477"/>
                    </a:cubicBezTo>
                    <a:cubicBezTo>
                      <a:pt x="2729" y="5476"/>
                      <a:pt x="2716" y="5477"/>
                      <a:pt x="2705" y="5479"/>
                    </a:cubicBezTo>
                    <a:cubicBezTo>
                      <a:pt x="2686" y="5482"/>
                      <a:pt x="2682" y="5484"/>
                      <a:pt x="2671" y="5497"/>
                    </a:cubicBezTo>
                    <a:cubicBezTo>
                      <a:pt x="2664" y="5505"/>
                      <a:pt x="2657" y="5511"/>
                      <a:pt x="2654" y="5511"/>
                    </a:cubicBezTo>
                    <a:cubicBezTo>
                      <a:pt x="2646" y="5511"/>
                      <a:pt x="2622" y="5483"/>
                      <a:pt x="2614" y="5465"/>
                    </a:cubicBezTo>
                    <a:cubicBezTo>
                      <a:pt x="2607" y="5448"/>
                      <a:pt x="2604" y="5444"/>
                      <a:pt x="2590" y="5438"/>
                    </a:cubicBezTo>
                    <a:lnTo>
                      <a:pt x="2575" y="5431"/>
                    </a:lnTo>
                    <a:lnTo>
                      <a:pt x="2527" y="5453"/>
                    </a:lnTo>
                    <a:cubicBezTo>
                      <a:pt x="2481" y="5475"/>
                      <a:pt x="2480" y="5476"/>
                      <a:pt x="2482" y="5485"/>
                    </a:cubicBezTo>
                    <a:cubicBezTo>
                      <a:pt x="2486" y="5501"/>
                      <a:pt x="2497" y="5524"/>
                      <a:pt x="2502" y="5524"/>
                    </a:cubicBezTo>
                    <a:cubicBezTo>
                      <a:pt x="2504" y="5524"/>
                      <a:pt x="2514" y="5521"/>
                      <a:pt x="2523" y="5519"/>
                    </a:cubicBezTo>
                    <a:lnTo>
                      <a:pt x="2540" y="5513"/>
                    </a:lnTo>
                    <a:lnTo>
                      <a:pt x="2554" y="5523"/>
                    </a:lnTo>
                    <a:cubicBezTo>
                      <a:pt x="2561" y="5528"/>
                      <a:pt x="2568" y="5533"/>
                      <a:pt x="2568" y="5535"/>
                    </a:cubicBezTo>
                    <a:cubicBezTo>
                      <a:pt x="2568" y="5541"/>
                      <a:pt x="2548" y="5556"/>
                      <a:pt x="2525" y="5569"/>
                    </a:cubicBezTo>
                    <a:cubicBezTo>
                      <a:pt x="2509" y="5578"/>
                      <a:pt x="2505" y="5583"/>
                      <a:pt x="2494" y="5602"/>
                    </a:cubicBezTo>
                    <a:cubicBezTo>
                      <a:pt x="2480" y="5627"/>
                      <a:pt x="2455" y="5713"/>
                      <a:pt x="2458" y="5722"/>
                    </a:cubicBezTo>
                    <a:cubicBezTo>
                      <a:pt x="2459" y="5725"/>
                      <a:pt x="2459" y="5728"/>
                      <a:pt x="2457" y="5728"/>
                    </a:cubicBezTo>
                    <a:cubicBezTo>
                      <a:pt x="2456" y="5728"/>
                      <a:pt x="2436" y="5721"/>
                      <a:pt x="2414" y="5713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defRPr/>
                </a:pPr>
                <a:endParaRPr lang="it-IT" sz="1600" kern="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37" name="Freeform 66">
                <a:extLst>
                  <a:ext uri="{FF2B5EF4-FFF2-40B4-BE49-F238E27FC236}">
                    <a16:creationId xmlns:a16="http://schemas.microsoft.com/office/drawing/2014/main" id="{D1A86FB6-8920-8E27-FBE3-8741F00687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8449" y="2053359"/>
                <a:ext cx="586112" cy="1288874"/>
              </a:xfrm>
              <a:custGeom>
                <a:avLst/>
                <a:gdLst>
                  <a:gd name="T0" fmla="*/ 1223 w 2025"/>
                  <a:gd name="T1" fmla="*/ 4258 h 4348"/>
                  <a:gd name="T2" fmla="*/ 1069 w 2025"/>
                  <a:gd name="T3" fmla="*/ 4169 h 4348"/>
                  <a:gd name="T4" fmla="*/ 871 w 2025"/>
                  <a:gd name="T5" fmla="*/ 4294 h 4348"/>
                  <a:gd name="T6" fmla="*/ 611 w 2025"/>
                  <a:gd name="T7" fmla="*/ 4202 h 4348"/>
                  <a:gd name="T8" fmla="*/ 371 w 2025"/>
                  <a:gd name="T9" fmla="*/ 4038 h 4348"/>
                  <a:gd name="T10" fmla="*/ 386 w 2025"/>
                  <a:gd name="T11" fmla="*/ 3838 h 4348"/>
                  <a:gd name="T12" fmla="*/ 320 w 2025"/>
                  <a:gd name="T13" fmla="*/ 3696 h 4348"/>
                  <a:gd name="T14" fmla="*/ 208 w 2025"/>
                  <a:gd name="T15" fmla="*/ 3558 h 4348"/>
                  <a:gd name="T16" fmla="*/ 44 w 2025"/>
                  <a:gd name="T17" fmla="*/ 3527 h 4348"/>
                  <a:gd name="T18" fmla="*/ 60 w 2025"/>
                  <a:gd name="T19" fmla="*/ 3419 h 4348"/>
                  <a:gd name="T20" fmla="*/ 43 w 2025"/>
                  <a:gd name="T21" fmla="*/ 3246 h 4348"/>
                  <a:gd name="T22" fmla="*/ 130 w 2025"/>
                  <a:gd name="T23" fmla="*/ 3211 h 4348"/>
                  <a:gd name="T24" fmla="*/ 207 w 2025"/>
                  <a:gd name="T25" fmla="*/ 3042 h 4348"/>
                  <a:gd name="T26" fmla="*/ 292 w 2025"/>
                  <a:gd name="T27" fmla="*/ 2925 h 4348"/>
                  <a:gd name="T28" fmla="*/ 403 w 2025"/>
                  <a:gd name="T29" fmla="*/ 2741 h 4348"/>
                  <a:gd name="T30" fmla="*/ 539 w 2025"/>
                  <a:gd name="T31" fmla="*/ 2613 h 4348"/>
                  <a:gd name="T32" fmla="*/ 555 w 2025"/>
                  <a:gd name="T33" fmla="*/ 2386 h 4348"/>
                  <a:gd name="T34" fmla="*/ 550 w 2025"/>
                  <a:gd name="T35" fmla="*/ 2240 h 4348"/>
                  <a:gd name="T36" fmla="*/ 394 w 2025"/>
                  <a:gd name="T37" fmla="*/ 2255 h 4348"/>
                  <a:gd name="T38" fmla="*/ 223 w 2025"/>
                  <a:gd name="T39" fmla="*/ 2059 h 4348"/>
                  <a:gd name="T40" fmla="*/ 234 w 2025"/>
                  <a:gd name="T41" fmla="*/ 1889 h 4348"/>
                  <a:gd name="T42" fmla="*/ 114 w 2025"/>
                  <a:gd name="T43" fmla="*/ 1679 h 4348"/>
                  <a:gd name="T44" fmla="*/ 268 w 2025"/>
                  <a:gd name="T45" fmla="*/ 1592 h 4348"/>
                  <a:gd name="T46" fmla="*/ 131 w 2025"/>
                  <a:gd name="T47" fmla="*/ 1301 h 4348"/>
                  <a:gd name="T48" fmla="*/ 270 w 2025"/>
                  <a:gd name="T49" fmla="*/ 914 h 4348"/>
                  <a:gd name="T50" fmla="*/ 352 w 2025"/>
                  <a:gd name="T51" fmla="*/ 590 h 4348"/>
                  <a:gd name="T52" fmla="*/ 344 w 2025"/>
                  <a:gd name="T53" fmla="*/ 386 h 4348"/>
                  <a:gd name="T54" fmla="*/ 549 w 2025"/>
                  <a:gd name="T55" fmla="*/ 186 h 4348"/>
                  <a:gd name="T56" fmla="*/ 818 w 2025"/>
                  <a:gd name="T57" fmla="*/ 3 h 4348"/>
                  <a:gd name="T58" fmla="*/ 1135 w 2025"/>
                  <a:gd name="T59" fmla="*/ 75 h 4348"/>
                  <a:gd name="T60" fmla="*/ 1161 w 2025"/>
                  <a:gd name="T61" fmla="*/ 518 h 4348"/>
                  <a:gd name="T62" fmla="*/ 1502 w 2025"/>
                  <a:gd name="T63" fmla="*/ 704 h 4348"/>
                  <a:gd name="T64" fmla="*/ 1813 w 2025"/>
                  <a:gd name="T65" fmla="*/ 814 h 4348"/>
                  <a:gd name="T66" fmla="*/ 1814 w 2025"/>
                  <a:gd name="T67" fmla="*/ 990 h 4348"/>
                  <a:gd name="T68" fmla="*/ 1700 w 2025"/>
                  <a:gd name="T69" fmla="*/ 1238 h 4348"/>
                  <a:gd name="T70" fmla="*/ 1749 w 2025"/>
                  <a:gd name="T71" fmla="*/ 1590 h 4348"/>
                  <a:gd name="T72" fmla="*/ 2000 w 2025"/>
                  <a:gd name="T73" fmla="*/ 1739 h 4348"/>
                  <a:gd name="T74" fmla="*/ 1936 w 2025"/>
                  <a:gd name="T75" fmla="*/ 1992 h 4348"/>
                  <a:gd name="T76" fmla="*/ 1819 w 2025"/>
                  <a:gd name="T77" fmla="*/ 2288 h 4348"/>
                  <a:gd name="T78" fmla="*/ 1905 w 2025"/>
                  <a:gd name="T79" fmla="*/ 2457 h 4348"/>
                  <a:gd name="T80" fmla="*/ 1657 w 2025"/>
                  <a:gd name="T81" fmla="*/ 2513 h 4348"/>
                  <a:gd name="T82" fmla="*/ 1648 w 2025"/>
                  <a:gd name="T83" fmla="*/ 2530 h 4348"/>
                  <a:gd name="T84" fmla="*/ 1521 w 2025"/>
                  <a:gd name="T85" fmla="*/ 2645 h 4348"/>
                  <a:gd name="T86" fmla="*/ 1579 w 2025"/>
                  <a:gd name="T87" fmla="*/ 2882 h 4348"/>
                  <a:gd name="T88" fmla="*/ 1746 w 2025"/>
                  <a:gd name="T89" fmla="*/ 3121 h 4348"/>
                  <a:gd name="T90" fmla="*/ 1713 w 2025"/>
                  <a:gd name="T91" fmla="*/ 3297 h 4348"/>
                  <a:gd name="T92" fmla="*/ 1570 w 2025"/>
                  <a:gd name="T93" fmla="*/ 3350 h 4348"/>
                  <a:gd name="T94" fmla="*/ 1399 w 2025"/>
                  <a:gd name="T95" fmla="*/ 3383 h 4348"/>
                  <a:gd name="T96" fmla="*/ 1389 w 2025"/>
                  <a:gd name="T97" fmla="*/ 3619 h 4348"/>
                  <a:gd name="T98" fmla="*/ 1400 w 2025"/>
                  <a:gd name="T99" fmla="*/ 3790 h 4348"/>
                  <a:gd name="T100" fmla="*/ 1455 w 2025"/>
                  <a:gd name="T101" fmla="*/ 3925 h 4348"/>
                  <a:gd name="T102" fmla="*/ 1579 w 2025"/>
                  <a:gd name="T103" fmla="*/ 4194 h 4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25" h="4348">
                    <a:moveTo>
                      <a:pt x="1323" y="4332"/>
                    </a:moveTo>
                    <a:cubicBezTo>
                      <a:pt x="1295" y="4324"/>
                      <a:pt x="1263" y="4313"/>
                      <a:pt x="1252" y="4307"/>
                    </a:cubicBezTo>
                    <a:lnTo>
                      <a:pt x="1232" y="4297"/>
                    </a:lnTo>
                    <a:lnTo>
                      <a:pt x="1232" y="4281"/>
                    </a:lnTo>
                    <a:cubicBezTo>
                      <a:pt x="1232" y="4268"/>
                      <a:pt x="1230" y="4264"/>
                      <a:pt x="1223" y="4258"/>
                    </a:cubicBezTo>
                    <a:cubicBezTo>
                      <a:pt x="1214" y="4252"/>
                      <a:pt x="1213" y="4250"/>
                      <a:pt x="1213" y="4230"/>
                    </a:cubicBezTo>
                    <a:cubicBezTo>
                      <a:pt x="1213" y="4209"/>
                      <a:pt x="1212" y="4205"/>
                      <a:pt x="1191" y="4164"/>
                    </a:cubicBezTo>
                    <a:cubicBezTo>
                      <a:pt x="1179" y="4140"/>
                      <a:pt x="1168" y="4121"/>
                      <a:pt x="1166" y="4121"/>
                    </a:cubicBezTo>
                    <a:cubicBezTo>
                      <a:pt x="1157" y="4121"/>
                      <a:pt x="1104" y="4151"/>
                      <a:pt x="1097" y="4160"/>
                    </a:cubicBezTo>
                    <a:cubicBezTo>
                      <a:pt x="1091" y="4168"/>
                      <a:pt x="1088" y="4169"/>
                      <a:pt x="1069" y="4169"/>
                    </a:cubicBezTo>
                    <a:cubicBezTo>
                      <a:pt x="1048" y="4169"/>
                      <a:pt x="1045" y="4170"/>
                      <a:pt x="1013" y="4188"/>
                    </a:cubicBezTo>
                    <a:cubicBezTo>
                      <a:pt x="984" y="4205"/>
                      <a:pt x="977" y="4212"/>
                      <a:pt x="956" y="4236"/>
                    </a:cubicBezTo>
                    <a:cubicBezTo>
                      <a:pt x="940" y="4256"/>
                      <a:pt x="925" y="4269"/>
                      <a:pt x="905" y="4282"/>
                    </a:cubicBezTo>
                    <a:lnTo>
                      <a:pt x="878" y="4301"/>
                    </a:lnTo>
                    <a:lnTo>
                      <a:pt x="871" y="4294"/>
                    </a:lnTo>
                    <a:cubicBezTo>
                      <a:pt x="866" y="4289"/>
                      <a:pt x="863" y="4281"/>
                      <a:pt x="861" y="4266"/>
                    </a:cubicBezTo>
                    <a:cubicBezTo>
                      <a:pt x="857" y="4233"/>
                      <a:pt x="855" y="4231"/>
                      <a:pt x="812" y="4213"/>
                    </a:cubicBezTo>
                    <a:cubicBezTo>
                      <a:pt x="769" y="4196"/>
                      <a:pt x="738" y="4189"/>
                      <a:pt x="691" y="4186"/>
                    </a:cubicBezTo>
                    <a:lnTo>
                      <a:pt x="657" y="4184"/>
                    </a:lnTo>
                    <a:lnTo>
                      <a:pt x="611" y="4202"/>
                    </a:lnTo>
                    <a:cubicBezTo>
                      <a:pt x="586" y="4211"/>
                      <a:pt x="552" y="4225"/>
                      <a:pt x="535" y="4232"/>
                    </a:cubicBezTo>
                    <a:cubicBezTo>
                      <a:pt x="491" y="4250"/>
                      <a:pt x="490" y="4251"/>
                      <a:pt x="492" y="4241"/>
                    </a:cubicBezTo>
                    <a:cubicBezTo>
                      <a:pt x="494" y="4232"/>
                      <a:pt x="432" y="4084"/>
                      <a:pt x="422" y="4072"/>
                    </a:cubicBezTo>
                    <a:cubicBezTo>
                      <a:pt x="418" y="4067"/>
                      <a:pt x="412" y="4066"/>
                      <a:pt x="404" y="4066"/>
                    </a:cubicBezTo>
                    <a:cubicBezTo>
                      <a:pt x="392" y="4066"/>
                      <a:pt x="391" y="4065"/>
                      <a:pt x="371" y="4038"/>
                    </a:cubicBezTo>
                    <a:lnTo>
                      <a:pt x="350" y="4009"/>
                    </a:lnTo>
                    <a:lnTo>
                      <a:pt x="350" y="3983"/>
                    </a:lnTo>
                    <a:cubicBezTo>
                      <a:pt x="350" y="3944"/>
                      <a:pt x="352" y="3939"/>
                      <a:pt x="370" y="3928"/>
                    </a:cubicBezTo>
                    <a:cubicBezTo>
                      <a:pt x="389" y="3916"/>
                      <a:pt x="392" y="3909"/>
                      <a:pt x="388" y="3869"/>
                    </a:cubicBezTo>
                    <a:lnTo>
                      <a:pt x="386" y="3838"/>
                    </a:lnTo>
                    <a:lnTo>
                      <a:pt x="356" y="3790"/>
                    </a:lnTo>
                    <a:cubicBezTo>
                      <a:pt x="332" y="3753"/>
                      <a:pt x="323" y="3741"/>
                      <a:pt x="316" y="3739"/>
                    </a:cubicBezTo>
                    <a:lnTo>
                      <a:pt x="307" y="3736"/>
                    </a:lnTo>
                    <a:lnTo>
                      <a:pt x="314" y="3716"/>
                    </a:lnTo>
                    <a:lnTo>
                      <a:pt x="320" y="3696"/>
                    </a:lnTo>
                    <a:lnTo>
                      <a:pt x="309" y="3678"/>
                    </a:lnTo>
                    <a:cubicBezTo>
                      <a:pt x="293" y="3653"/>
                      <a:pt x="284" y="3646"/>
                      <a:pt x="263" y="3639"/>
                    </a:cubicBezTo>
                    <a:lnTo>
                      <a:pt x="245" y="3634"/>
                    </a:lnTo>
                    <a:lnTo>
                      <a:pt x="228" y="3597"/>
                    </a:lnTo>
                    <a:cubicBezTo>
                      <a:pt x="219" y="3577"/>
                      <a:pt x="210" y="3559"/>
                      <a:pt x="208" y="3558"/>
                    </a:cubicBezTo>
                    <a:cubicBezTo>
                      <a:pt x="207" y="3556"/>
                      <a:pt x="200" y="3557"/>
                      <a:pt x="193" y="3561"/>
                    </a:cubicBezTo>
                    <a:cubicBezTo>
                      <a:pt x="186" y="3564"/>
                      <a:pt x="164" y="3569"/>
                      <a:pt x="144" y="3572"/>
                    </a:cubicBezTo>
                    <a:cubicBezTo>
                      <a:pt x="112" y="3577"/>
                      <a:pt x="105" y="3577"/>
                      <a:pt x="84" y="3573"/>
                    </a:cubicBezTo>
                    <a:cubicBezTo>
                      <a:pt x="60" y="3569"/>
                      <a:pt x="26" y="3557"/>
                      <a:pt x="26" y="3553"/>
                    </a:cubicBezTo>
                    <a:cubicBezTo>
                      <a:pt x="26" y="3551"/>
                      <a:pt x="34" y="3540"/>
                      <a:pt x="44" y="3527"/>
                    </a:cubicBezTo>
                    <a:cubicBezTo>
                      <a:pt x="56" y="3512"/>
                      <a:pt x="68" y="3501"/>
                      <a:pt x="76" y="3497"/>
                    </a:cubicBezTo>
                    <a:cubicBezTo>
                      <a:pt x="88" y="3492"/>
                      <a:pt x="90" y="3489"/>
                      <a:pt x="90" y="3481"/>
                    </a:cubicBezTo>
                    <a:cubicBezTo>
                      <a:pt x="90" y="3476"/>
                      <a:pt x="87" y="3467"/>
                      <a:pt x="84" y="3462"/>
                    </a:cubicBezTo>
                    <a:cubicBezTo>
                      <a:pt x="80" y="3456"/>
                      <a:pt x="75" y="3446"/>
                      <a:pt x="73" y="3438"/>
                    </a:cubicBezTo>
                    <a:cubicBezTo>
                      <a:pt x="70" y="3430"/>
                      <a:pt x="65" y="3423"/>
                      <a:pt x="60" y="3419"/>
                    </a:cubicBezTo>
                    <a:cubicBezTo>
                      <a:pt x="38" y="3406"/>
                      <a:pt x="18" y="3387"/>
                      <a:pt x="9" y="3371"/>
                    </a:cubicBezTo>
                    <a:lnTo>
                      <a:pt x="0" y="3354"/>
                    </a:lnTo>
                    <a:lnTo>
                      <a:pt x="21" y="3314"/>
                    </a:lnTo>
                    <a:lnTo>
                      <a:pt x="43" y="3274"/>
                    </a:lnTo>
                    <a:lnTo>
                      <a:pt x="43" y="3246"/>
                    </a:lnTo>
                    <a:lnTo>
                      <a:pt x="43" y="3217"/>
                    </a:lnTo>
                    <a:lnTo>
                      <a:pt x="64" y="3217"/>
                    </a:lnTo>
                    <a:cubicBezTo>
                      <a:pt x="85" y="3217"/>
                      <a:pt x="86" y="3218"/>
                      <a:pt x="88" y="3225"/>
                    </a:cubicBezTo>
                    <a:cubicBezTo>
                      <a:pt x="90" y="3234"/>
                      <a:pt x="100" y="3237"/>
                      <a:pt x="116" y="3236"/>
                    </a:cubicBezTo>
                    <a:cubicBezTo>
                      <a:pt x="125" y="3235"/>
                      <a:pt x="126" y="3234"/>
                      <a:pt x="130" y="3211"/>
                    </a:cubicBezTo>
                    <a:cubicBezTo>
                      <a:pt x="132" y="3197"/>
                      <a:pt x="133" y="3178"/>
                      <a:pt x="132" y="3168"/>
                    </a:cubicBezTo>
                    <a:cubicBezTo>
                      <a:pt x="130" y="3153"/>
                      <a:pt x="128" y="3149"/>
                      <a:pt x="118" y="3140"/>
                    </a:cubicBezTo>
                    <a:cubicBezTo>
                      <a:pt x="112" y="3135"/>
                      <a:pt x="107" y="3130"/>
                      <a:pt x="107" y="3129"/>
                    </a:cubicBezTo>
                    <a:cubicBezTo>
                      <a:pt x="107" y="3128"/>
                      <a:pt x="129" y="3110"/>
                      <a:pt x="156" y="3089"/>
                    </a:cubicBezTo>
                    <a:cubicBezTo>
                      <a:pt x="192" y="3061"/>
                      <a:pt x="206" y="3048"/>
                      <a:pt x="207" y="3042"/>
                    </a:cubicBezTo>
                    <a:cubicBezTo>
                      <a:pt x="209" y="3034"/>
                      <a:pt x="215" y="3030"/>
                      <a:pt x="253" y="3012"/>
                    </a:cubicBezTo>
                    <a:lnTo>
                      <a:pt x="297" y="2992"/>
                    </a:lnTo>
                    <a:lnTo>
                      <a:pt x="312" y="2964"/>
                    </a:lnTo>
                    <a:cubicBezTo>
                      <a:pt x="331" y="2929"/>
                      <a:pt x="331" y="2925"/>
                      <a:pt x="314" y="2928"/>
                    </a:cubicBezTo>
                    <a:cubicBezTo>
                      <a:pt x="304" y="2929"/>
                      <a:pt x="298" y="2929"/>
                      <a:pt x="292" y="2925"/>
                    </a:cubicBezTo>
                    <a:cubicBezTo>
                      <a:pt x="285" y="2921"/>
                      <a:pt x="285" y="2919"/>
                      <a:pt x="286" y="2894"/>
                    </a:cubicBezTo>
                    <a:cubicBezTo>
                      <a:pt x="289" y="2863"/>
                      <a:pt x="299" y="2843"/>
                      <a:pt x="313" y="2843"/>
                    </a:cubicBezTo>
                    <a:cubicBezTo>
                      <a:pt x="337" y="2843"/>
                      <a:pt x="384" y="2793"/>
                      <a:pt x="384" y="2765"/>
                    </a:cubicBezTo>
                    <a:cubicBezTo>
                      <a:pt x="384" y="2762"/>
                      <a:pt x="388" y="2756"/>
                      <a:pt x="392" y="2753"/>
                    </a:cubicBezTo>
                    <a:cubicBezTo>
                      <a:pt x="397" y="2749"/>
                      <a:pt x="402" y="2743"/>
                      <a:pt x="403" y="2741"/>
                    </a:cubicBezTo>
                    <a:cubicBezTo>
                      <a:pt x="409" y="2732"/>
                      <a:pt x="454" y="2712"/>
                      <a:pt x="488" y="2704"/>
                    </a:cubicBezTo>
                    <a:cubicBezTo>
                      <a:pt x="506" y="2700"/>
                      <a:pt x="523" y="2695"/>
                      <a:pt x="525" y="2693"/>
                    </a:cubicBezTo>
                    <a:cubicBezTo>
                      <a:pt x="527" y="2691"/>
                      <a:pt x="524" y="2685"/>
                      <a:pt x="517" y="2676"/>
                    </a:cubicBezTo>
                    <a:cubicBezTo>
                      <a:pt x="507" y="2663"/>
                      <a:pt x="507" y="2661"/>
                      <a:pt x="510" y="2648"/>
                    </a:cubicBezTo>
                    <a:cubicBezTo>
                      <a:pt x="514" y="2632"/>
                      <a:pt x="516" y="2629"/>
                      <a:pt x="539" y="2613"/>
                    </a:cubicBezTo>
                    <a:cubicBezTo>
                      <a:pt x="559" y="2599"/>
                      <a:pt x="562" y="2594"/>
                      <a:pt x="570" y="2558"/>
                    </a:cubicBezTo>
                    <a:cubicBezTo>
                      <a:pt x="575" y="2533"/>
                      <a:pt x="575" y="2533"/>
                      <a:pt x="591" y="2523"/>
                    </a:cubicBezTo>
                    <a:cubicBezTo>
                      <a:pt x="610" y="2512"/>
                      <a:pt x="613" y="2504"/>
                      <a:pt x="610" y="2468"/>
                    </a:cubicBezTo>
                    <a:cubicBezTo>
                      <a:pt x="609" y="2449"/>
                      <a:pt x="606" y="2440"/>
                      <a:pt x="596" y="2424"/>
                    </a:cubicBezTo>
                    <a:cubicBezTo>
                      <a:pt x="585" y="2404"/>
                      <a:pt x="568" y="2389"/>
                      <a:pt x="555" y="2386"/>
                    </a:cubicBezTo>
                    <a:cubicBezTo>
                      <a:pt x="552" y="2385"/>
                      <a:pt x="544" y="2383"/>
                      <a:pt x="539" y="2382"/>
                    </a:cubicBezTo>
                    <a:cubicBezTo>
                      <a:pt x="527" y="2380"/>
                      <a:pt x="513" y="2359"/>
                      <a:pt x="501" y="2327"/>
                    </a:cubicBezTo>
                    <a:lnTo>
                      <a:pt x="491" y="2301"/>
                    </a:lnTo>
                    <a:lnTo>
                      <a:pt x="521" y="2272"/>
                    </a:lnTo>
                    <a:cubicBezTo>
                      <a:pt x="537" y="2256"/>
                      <a:pt x="550" y="2242"/>
                      <a:pt x="550" y="2240"/>
                    </a:cubicBezTo>
                    <a:cubicBezTo>
                      <a:pt x="548" y="2236"/>
                      <a:pt x="469" y="2153"/>
                      <a:pt x="467" y="2153"/>
                    </a:cubicBezTo>
                    <a:cubicBezTo>
                      <a:pt x="466" y="2153"/>
                      <a:pt x="450" y="2167"/>
                      <a:pt x="432" y="2183"/>
                    </a:cubicBezTo>
                    <a:lnTo>
                      <a:pt x="398" y="2212"/>
                    </a:lnTo>
                    <a:lnTo>
                      <a:pt x="398" y="2232"/>
                    </a:lnTo>
                    <a:cubicBezTo>
                      <a:pt x="398" y="2244"/>
                      <a:pt x="396" y="2253"/>
                      <a:pt x="394" y="2255"/>
                    </a:cubicBezTo>
                    <a:cubicBezTo>
                      <a:pt x="387" y="2260"/>
                      <a:pt x="348" y="2266"/>
                      <a:pt x="332" y="2264"/>
                    </a:cubicBezTo>
                    <a:cubicBezTo>
                      <a:pt x="314" y="2263"/>
                      <a:pt x="308" y="2258"/>
                      <a:pt x="291" y="2235"/>
                    </a:cubicBezTo>
                    <a:cubicBezTo>
                      <a:pt x="280" y="2219"/>
                      <a:pt x="280" y="2218"/>
                      <a:pt x="285" y="2209"/>
                    </a:cubicBezTo>
                    <a:cubicBezTo>
                      <a:pt x="291" y="2197"/>
                      <a:pt x="290" y="2191"/>
                      <a:pt x="268" y="2138"/>
                    </a:cubicBezTo>
                    <a:cubicBezTo>
                      <a:pt x="249" y="2090"/>
                      <a:pt x="243" y="2078"/>
                      <a:pt x="223" y="2059"/>
                    </a:cubicBezTo>
                    <a:cubicBezTo>
                      <a:pt x="216" y="2052"/>
                      <a:pt x="200" y="2031"/>
                      <a:pt x="188" y="2013"/>
                    </a:cubicBezTo>
                    <a:lnTo>
                      <a:pt x="167" y="1981"/>
                    </a:lnTo>
                    <a:lnTo>
                      <a:pt x="173" y="1966"/>
                    </a:lnTo>
                    <a:cubicBezTo>
                      <a:pt x="176" y="1959"/>
                      <a:pt x="180" y="1952"/>
                      <a:pt x="182" y="1952"/>
                    </a:cubicBezTo>
                    <a:cubicBezTo>
                      <a:pt x="194" y="1952"/>
                      <a:pt x="230" y="1909"/>
                      <a:pt x="234" y="1889"/>
                    </a:cubicBezTo>
                    <a:cubicBezTo>
                      <a:pt x="236" y="1883"/>
                      <a:pt x="234" y="1866"/>
                      <a:pt x="230" y="1849"/>
                    </a:cubicBezTo>
                    <a:cubicBezTo>
                      <a:pt x="223" y="1816"/>
                      <a:pt x="215" y="1805"/>
                      <a:pt x="190" y="1791"/>
                    </a:cubicBezTo>
                    <a:cubicBezTo>
                      <a:pt x="168" y="1779"/>
                      <a:pt x="112" y="1772"/>
                      <a:pt x="97" y="1780"/>
                    </a:cubicBezTo>
                    <a:cubicBezTo>
                      <a:pt x="91" y="1783"/>
                      <a:pt x="90" y="1782"/>
                      <a:pt x="90" y="1773"/>
                    </a:cubicBezTo>
                    <a:cubicBezTo>
                      <a:pt x="90" y="1759"/>
                      <a:pt x="106" y="1696"/>
                      <a:pt x="114" y="1679"/>
                    </a:cubicBezTo>
                    <a:cubicBezTo>
                      <a:pt x="118" y="1671"/>
                      <a:pt x="127" y="1660"/>
                      <a:pt x="134" y="1655"/>
                    </a:cubicBezTo>
                    <a:lnTo>
                      <a:pt x="147" y="1644"/>
                    </a:lnTo>
                    <a:lnTo>
                      <a:pt x="212" y="1640"/>
                    </a:lnTo>
                    <a:cubicBezTo>
                      <a:pt x="248" y="1638"/>
                      <a:pt x="278" y="1635"/>
                      <a:pt x="279" y="1634"/>
                    </a:cubicBezTo>
                    <a:cubicBezTo>
                      <a:pt x="280" y="1634"/>
                      <a:pt x="275" y="1614"/>
                      <a:pt x="268" y="1592"/>
                    </a:cubicBezTo>
                    <a:cubicBezTo>
                      <a:pt x="259" y="1561"/>
                      <a:pt x="255" y="1541"/>
                      <a:pt x="253" y="1508"/>
                    </a:cubicBezTo>
                    <a:cubicBezTo>
                      <a:pt x="248" y="1446"/>
                      <a:pt x="227" y="1384"/>
                      <a:pt x="202" y="1356"/>
                    </a:cubicBezTo>
                    <a:cubicBezTo>
                      <a:pt x="199" y="1353"/>
                      <a:pt x="185" y="1347"/>
                      <a:pt x="170" y="1343"/>
                    </a:cubicBezTo>
                    <a:lnTo>
                      <a:pt x="142" y="1335"/>
                    </a:lnTo>
                    <a:lnTo>
                      <a:pt x="131" y="1301"/>
                    </a:lnTo>
                    <a:cubicBezTo>
                      <a:pt x="118" y="1258"/>
                      <a:pt x="117" y="1234"/>
                      <a:pt x="129" y="1201"/>
                    </a:cubicBezTo>
                    <a:cubicBezTo>
                      <a:pt x="139" y="1173"/>
                      <a:pt x="140" y="1151"/>
                      <a:pt x="133" y="1133"/>
                    </a:cubicBezTo>
                    <a:cubicBezTo>
                      <a:pt x="128" y="1121"/>
                      <a:pt x="128" y="1118"/>
                      <a:pt x="134" y="1107"/>
                    </a:cubicBezTo>
                    <a:cubicBezTo>
                      <a:pt x="137" y="1100"/>
                      <a:pt x="147" y="1089"/>
                      <a:pt x="155" y="1083"/>
                    </a:cubicBezTo>
                    <a:cubicBezTo>
                      <a:pt x="173" y="1069"/>
                      <a:pt x="206" y="1021"/>
                      <a:pt x="270" y="914"/>
                    </a:cubicBezTo>
                    <a:lnTo>
                      <a:pt x="315" y="839"/>
                    </a:lnTo>
                    <a:lnTo>
                      <a:pt x="319" y="804"/>
                    </a:lnTo>
                    <a:cubicBezTo>
                      <a:pt x="322" y="777"/>
                      <a:pt x="323" y="765"/>
                      <a:pt x="320" y="750"/>
                    </a:cubicBezTo>
                    <a:cubicBezTo>
                      <a:pt x="314" y="724"/>
                      <a:pt x="318" y="700"/>
                      <a:pt x="332" y="667"/>
                    </a:cubicBezTo>
                    <a:cubicBezTo>
                      <a:pt x="341" y="645"/>
                      <a:pt x="347" y="626"/>
                      <a:pt x="352" y="590"/>
                    </a:cubicBezTo>
                    <a:cubicBezTo>
                      <a:pt x="357" y="564"/>
                      <a:pt x="363" y="534"/>
                      <a:pt x="367" y="525"/>
                    </a:cubicBezTo>
                    <a:cubicBezTo>
                      <a:pt x="371" y="515"/>
                      <a:pt x="375" y="494"/>
                      <a:pt x="376" y="477"/>
                    </a:cubicBezTo>
                    <a:lnTo>
                      <a:pt x="378" y="448"/>
                    </a:lnTo>
                    <a:lnTo>
                      <a:pt x="365" y="434"/>
                    </a:lnTo>
                    <a:cubicBezTo>
                      <a:pt x="355" y="423"/>
                      <a:pt x="351" y="414"/>
                      <a:pt x="344" y="386"/>
                    </a:cubicBezTo>
                    <a:lnTo>
                      <a:pt x="335" y="352"/>
                    </a:lnTo>
                    <a:lnTo>
                      <a:pt x="366" y="308"/>
                    </a:lnTo>
                    <a:lnTo>
                      <a:pt x="397" y="264"/>
                    </a:lnTo>
                    <a:lnTo>
                      <a:pt x="467" y="225"/>
                    </a:lnTo>
                    <a:cubicBezTo>
                      <a:pt x="522" y="195"/>
                      <a:pt x="540" y="186"/>
                      <a:pt x="549" y="186"/>
                    </a:cubicBezTo>
                    <a:cubicBezTo>
                      <a:pt x="563" y="186"/>
                      <a:pt x="629" y="151"/>
                      <a:pt x="721" y="94"/>
                    </a:cubicBezTo>
                    <a:lnTo>
                      <a:pt x="776" y="60"/>
                    </a:lnTo>
                    <a:lnTo>
                      <a:pt x="792" y="30"/>
                    </a:lnTo>
                    <a:lnTo>
                      <a:pt x="808" y="0"/>
                    </a:lnTo>
                    <a:lnTo>
                      <a:pt x="818" y="3"/>
                    </a:lnTo>
                    <a:cubicBezTo>
                      <a:pt x="829" y="5"/>
                      <a:pt x="848" y="15"/>
                      <a:pt x="872" y="34"/>
                    </a:cubicBezTo>
                    <a:cubicBezTo>
                      <a:pt x="884" y="42"/>
                      <a:pt x="891" y="44"/>
                      <a:pt x="940" y="50"/>
                    </a:cubicBezTo>
                    <a:cubicBezTo>
                      <a:pt x="970" y="54"/>
                      <a:pt x="1020" y="59"/>
                      <a:pt x="1050" y="60"/>
                    </a:cubicBezTo>
                    <a:cubicBezTo>
                      <a:pt x="1081" y="61"/>
                      <a:pt x="1112" y="63"/>
                      <a:pt x="1121" y="64"/>
                    </a:cubicBezTo>
                    <a:cubicBezTo>
                      <a:pt x="1134" y="65"/>
                      <a:pt x="1135" y="66"/>
                      <a:pt x="1135" y="75"/>
                    </a:cubicBezTo>
                    <a:cubicBezTo>
                      <a:pt x="1135" y="80"/>
                      <a:pt x="1134" y="87"/>
                      <a:pt x="1131" y="90"/>
                    </a:cubicBezTo>
                    <a:cubicBezTo>
                      <a:pt x="1128" y="96"/>
                      <a:pt x="1129" y="103"/>
                      <a:pt x="1141" y="137"/>
                    </a:cubicBezTo>
                    <a:cubicBezTo>
                      <a:pt x="1158" y="184"/>
                      <a:pt x="1159" y="200"/>
                      <a:pt x="1151" y="279"/>
                    </a:cubicBezTo>
                    <a:cubicBezTo>
                      <a:pt x="1145" y="331"/>
                      <a:pt x="1146" y="404"/>
                      <a:pt x="1154" y="464"/>
                    </a:cubicBezTo>
                    <a:cubicBezTo>
                      <a:pt x="1157" y="484"/>
                      <a:pt x="1160" y="509"/>
                      <a:pt x="1161" y="518"/>
                    </a:cubicBezTo>
                    <a:lnTo>
                      <a:pt x="1163" y="536"/>
                    </a:lnTo>
                    <a:lnTo>
                      <a:pt x="1218" y="575"/>
                    </a:lnTo>
                    <a:cubicBezTo>
                      <a:pt x="1271" y="612"/>
                      <a:pt x="1274" y="614"/>
                      <a:pt x="1360" y="650"/>
                    </a:cubicBezTo>
                    <a:cubicBezTo>
                      <a:pt x="1409" y="670"/>
                      <a:pt x="1453" y="688"/>
                      <a:pt x="1459" y="689"/>
                    </a:cubicBezTo>
                    <a:cubicBezTo>
                      <a:pt x="1466" y="690"/>
                      <a:pt x="1485" y="697"/>
                      <a:pt x="1502" y="704"/>
                    </a:cubicBezTo>
                    <a:cubicBezTo>
                      <a:pt x="1566" y="730"/>
                      <a:pt x="1580" y="734"/>
                      <a:pt x="1643" y="740"/>
                    </a:cubicBezTo>
                    <a:lnTo>
                      <a:pt x="1702" y="746"/>
                    </a:lnTo>
                    <a:lnTo>
                      <a:pt x="1731" y="766"/>
                    </a:lnTo>
                    <a:cubicBezTo>
                      <a:pt x="1747" y="777"/>
                      <a:pt x="1772" y="792"/>
                      <a:pt x="1786" y="800"/>
                    </a:cubicBezTo>
                    <a:lnTo>
                      <a:pt x="1813" y="814"/>
                    </a:lnTo>
                    <a:lnTo>
                      <a:pt x="1811" y="830"/>
                    </a:lnTo>
                    <a:cubicBezTo>
                      <a:pt x="1807" y="860"/>
                      <a:pt x="1789" y="900"/>
                      <a:pt x="1771" y="919"/>
                    </a:cubicBezTo>
                    <a:cubicBezTo>
                      <a:pt x="1759" y="932"/>
                      <a:pt x="1755" y="940"/>
                      <a:pt x="1755" y="947"/>
                    </a:cubicBezTo>
                    <a:cubicBezTo>
                      <a:pt x="1755" y="959"/>
                      <a:pt x="1769" y="973"/>
                      <a:pt x="1787" y="978"/>
                    </a:cubicBezTo>
                    <a:cubicBezTo>
                      <a:pt x="1795" y="980"/>
                      <a:pt x="1807" y="985"/>
                      <a:pt x="1814" y="990"/>
                    </a:cubicBezTo>
                    <a:cubicBezTo>
                      <a:pt x="1837" y="1006"/>
                      <a:pt x="1893" y="1072"/>
                      <a:pt x="1900" y="1091"/>
                    </a:cubicBezTo>
                    <a:cubicBezTo>
                      <a:pt x="1906" y="1109"/>
                      <a:pt x="1931" y="1240"/>
                      <a:pt x="1929" y="1243"/>
                    </a:cubicBezTo>
                    <a:cubicBezTo>
                      <a:pt x="1928" y="1244"/>
                      <a:pt x="1887" y="1245"/>
                      <a:pt x="1838" y="1245"/>
                    </a:cubicBezTo>
                    <a:cubicBezTo>
                      <a:pt x="1760" y="1245"/>
                      <a:pt x="1748" y="1244"/>
                      <a:pt x="1734" y="1239"/>
                    </a:cubicBezTo>
                    <a:cubicBezTo>
                      <a:pt x="1719" y="1233"/>
                      <a:pt x="1717" y="1233"/>
                      <a:pt x="1700" y="1238"/>
                    </a:cubicBezTo>
                    <a:cubicBezTo>
                      <a:pt x="1671" y="1246"/>
                      <a:pt x="1655" y="1268"/>
                      <a:pt x="1651" y="1307"/>
                    </a:cubicBezTo>
                    <a:cubicBezTo>
                      <a:pt x="1648" y="1333"/>
                      <a:pt x="1652" y="1339"/>
                      <a:pt x="1668" y="1339"/>
                    </a:cubicBezTo>
                    <a:cubicBezTo>
                      <a:pt x="1679" y="1339"/>
                      <a:pt x="1700" y="1344"/>
                      <a:pt x="1705" y="1349"/>
                    </a:cubicBezTo>
                    <a:cubicBezTo>
                      <a:pt x="1712" y="1355"/>
                      <a:pt x="1743" y="1530"/>
                      <a:pt x="1740" y="1547"/>
                    </a:cubicBezTo>
                    <a:cubicBezTo>
                      <a:pt x="1738" y="1555"/>
                      <a:pt x="1741" y="1567"/>
                      <a:pt x="1749" y="1590"/>
                    </a:cubicBezTo>
                    <a:cubicBezTo>
                      <a:pt x="1767" y="1640"/>
                      <a:pt x="1763" y="1636"/>
                      <a:pt x="1802" y="1636"/>
                    </a:cubicBezTo>
                    <a:cubicBezTo>
                      <a:pt x="1830" y="1636"/>
                      <a:pt x="1841" y="1638"/>
                      <a:pt x="1874" y="1647"/>
                    </a:cubicBezTo>
                    <a:cubicBezTo>
                      <a:pt x="1904" y="1656"/>
                      <a:pt x="1913" y="1660"/>
                      <a:pt x="1919" y="1667"/>
                    </a:cubicBezTo>
                    <a:cubicBezTo>
                      <a:pt x="1945" y="1701"/>
                      <a:pt x="1953" y="1708"/>
                      <a:pt x="1971" y="1713"/>
                    </a:cubicBezTo>
                    <a:cubicBezTo>
                      <a:pt x="1996" y="1719"/>
                      <a:pt x="1997" y="1720"/>
                      <a:pt x="2000" y="1739"/>
                    </a:cubicBezTo>
                    <a:cubicBezTo>
                      <a:pt x="2001" y="1748"/>
                      <a:pt x="2006" y="1761"/>
                      <a:pt x="2010" y="1769"/>
                    </a:cubicBezTo>
                    <a:cubicBezTo>
                      <a:pt x="2019" y="1784"/>
                      <a:pt x="2025" y="1814"/>
                      <a:pt x="2021" y="1831"/>
                    </a:cubicBezTo>
                    <a:cubicBezTo>
                      <a:pt x="2020" y="1837"/>
                      <a:pt x="2018" y="1850"/>
                      <a:pt x="2017" y="1860"/>
                    </a:cubicBezTo>
                    <a:cubicBezTo>
                      <a:pt x="2015" y="1876"/>
                      <a:pt x="2013" y="1879"/>
                      <a:pt x="2005" y="1882"/>
                    </a:cubicBezTo>
                    <a:cubicBezTo>
                      <a:pt x="1990" y="1888"/>
                      <a:pt x="1947" y="1957"/>
                      <a:pt x="1936" y="1992"/>
                    </a:cubicBezTo>
                    <a:cubicBezTo>
                      <a:pt x="1931" y="2008"/>
                      <a:pt x="1927" y="2025"/>
                      <a:pt x="1927" y="2031"/>
                    </a:cubicBezTo>
                    <a:cubicBezTo>
                      <a:pt x="1927" y="2038"/>
                      <a:pt x="1920" y="2054"/>
                      <a:pt x="1911" y="2073"/>
                    </a:cubicBezTo>
                    <a:cubicBezTo>
                      <a:pt x="1890" y="2112"/>
                      <a:pt x="1851" y="2155"/>
                      <a:pt x="1814" y="2179"/>
                    </a:cubicBezTo>
                    <a:cubicBezTo>
                      <a:pt x="1789" y="2195"/>
                      <a:pt x="1778" y="2208"/>
                      <a:pt x="1778" y="2224"/>
                    </a:cubicBezTo>
                    <a:cubicBezTo>
                      <a:pt x="1778" y="2240"/>
                      <a:pt x="1798" y="2270"/>
                      <a:pt x="1819" y="2288"/>
                    </a:cubicBezTo>
                    <a:cubicBezTo>
                      <a:pt x="1831" y="2299"/>
                      <a:pt x="1842" y="2307"/>
                      <a:pt x="1844" y="2307"/>
                    </a:cubicBezTo>
                    <a:cubicBezTo>
                      <a:pt x="1849" y="2307"/>
                      <a:pt x="1865" y="2322"/>
                      <a:pt x="1863" y="2324"/>
                    </a:cubicBezTo>
                    <a:cubicBezTo>
                      <a:pt x="1860" y="2326"/>
                      <a:pt x="1804" y="2336"/>
                      <a:pt x="1794" y="2336"/>
                    </a:cubicBezTo>
                    <a:cubicBezTo>
                      <a:pt x="1779" y="2336"/>
                      <a:pt x="1784" y="2346"/>
                      <a:pt x="1802" y="2351"/>
                    </a:cubicBezTo>
                    <a:cubicBezTo>
                      <a:pt x="1831" y="2358"/>
                      <a:pt x="1914" y="2444"/>
                      <a:pt x="1905" y="2457"/>
                    </a:cubicBezTo>
                    <a:cubicBezTo>
                      <a:pt x="1904" y="2458"/>
                      <a:pt x="1894" y="2461"/>
                      <a:pt x="1883" y="2463"/>
                    </a:cubicBezTo>
                    <a:cubicBezTo>
                      <a:pt x="1866" y="2467"/>
                      <a:pt x="1860" y="2467"/>
                      <a:pt x="1843" y="2462"/>
                    </a:cubicBezTo>
                    <a:cubicBezTo>
                      <a:pt x="1832" y="2459"/>
                      <a:pt x="1816" y="2457"/>
                      <a:pt x="1806" y="2457"/>
                    </a:cubicBezTo>
                    <a:cubicBezTo>
                      <a:pt x="1777" y="2457"/>
                      <a:pt x="1679" y="2487"/>
                      <a:pt x="1662" y="2501"/>
                    </a:cubicBezTo>
                    <a:cubicBezTo>
                      <a:pt x="1659" y="2504"/>
                      <a:pt x="1657" y="2509"/>
                      <a:pt x="1657" y="2513"/>
                    </a:cubicBezTo>
                    <a:cubicBezTo>
                      <a:pt x="1658" y="2521"/>
                      <a:pt x="1681" y="2533"/>
                      <a:pt x="1692" y="2531"/>
                    </a:cubicBezTo>
                    <a:cubicBezTo>
                      <a:pt x="1696" y="2530"/>
                      <a:pt x="1701" y="2531"/>
                      <a:pt x="1702" y="2533"/>
                    </a:cubicBezTo>
                    <a:cubicBezTo>
                      <a:pt x="1705" y="2538"/>
                      <a:pt x="1701" y="2559"/>
                      <a:pt x="1697" y="2559"/>
                    </a:cubicBezTo>
                    <a:cubicBezTo>
                      <a:pt x="1695" y="2559"/>
                      <a:pt x="1684" y="2553"/>
                      <a:pt x="1671" y="2544"/>
                    </a:cubicBezTo>
                    <a:lnTo>
                      <a:pt x="1648" y="2530"/>
                    </a:lnTo>
                    <a:lnTo>
                      <a:pt x="1614" y="2540"/>
                    </a:lnTo>
                    <a:cubicBezTo>
                      <a:pt x="1596" y="2545"/>
                      <a:pt x="1573" y="2550"/>
                      <a:pt x="1564" y="2551"/>
                    </a:cubicBezTo>
                    <a:cubicBezTo>
                      <a:pt x="1556" y="2552"/>
                      <a:pt x="1546" y="2556"/>
                      <a:pt x="1543" y="2559"/>
                    </a:cubicBezTo>
                    <a:cubicBezTo>
                      <a:pt x="1540" y="2563"/>
                      <a:pt x="1534" y="2582"/>
                      <a:pt x="1529" y="2605"/>
                    </a:cubicBezTo>
                    <a:lnTo>
                      <a:pt x="1521" y="2645"/>
                    </a:lnTo>
                    <a:lnTo>
                      <a:pt x="1543" y="2674"/>
                    </a:lnTo>
                    <a:cubicBezTo>
                      <a:pt x="1575" y="2715"/>
                      <a:pt x="1575" y="2715"/>
                      <a:pt x="1563" y="2737"/>
                    </a:cubicBezTo>
                    <a:cubicBezTo>
                      <a:pt x="1554" y="2754"/>
                      <a:pt x="1554" y="2754"/>
                      <a:pt x="1556" y="2802"/>
                    </a:cubicBezTo>
                    <a:cubicBezTo>
                      <a:pt x="1557" y="2838"/>
                      <a:pt x="1559" y="2852"/>
                      <a:pt x="1563" y="2856"/>
                    </a:cubicBezTo>
                    <a:cubicBezTo>
                      <a:pt x="1565" y="2859"/>
                      <a:pt x="1573" y="2870"/>
                      <a:pt x="1579" y="2882"/>
                    </a:cubicBezTo>
                    <a:cubicBezTo>
                      <a:pt x="1605" y="2931"/>
                      <a:pt x="1613" y="2941"/>
                      <a:pt x="1649" y="2970"/>
                    </a:cubicBezTo>
                    <a:cubicBezTo>
                      <a:pt x="1669" y="2985"/>
                      <a:pt x="1688" y="3003"/>
                      <a:pt x="1694" y="3012"/>
                    </a:cubicBezTo>
                    <a:cubicBezTo>
                      <a:pt x="1704" y="3026"/>
                      <a:pt x="1704" y="3028"/>
                      <a:pt x="1702" y="3051"/>
                    </a:cubicBezTo>
                    <a:cubicBezTo>
                      <a:pt x="1701" y="3064"/>
                      <a:pt x="1701" y="3078"/>
                      <a:pt x="1703" y="3082"/>
                    </a:cubicBezTo>
                    <a:cubicBezTo>
                      <a:pt x="1704" y="3086"/>
                      <a:pt x="1724" y="3104"/>
                      <a:pt x="1746" y="3121"/>
                    </a:cubicBezTo>
                    <a:cubicBezTo>
                      <a:pt x="1781" y="3149"/>
                      <a:pt x="1790" y="3155"/>
                      <a:pt x="1821" y="3166"/>
                    </a:cubicBezTo>
                    <a:cubicBezTo>
                      <a:pt x="1850" y="3177"/>
                      <a:pt x="1858" y="3182"/>
                      <a:pt x="1863" y="3190"/>
                    </a:cubicBezTo>
                    <a:cubicBezTo>
                      <a:pt x="1869" y="3199"/>
                      <a:pt x="1869" y="3199"/>
                      <a:pt x="1862" y="3202"/>
                    </a:cubicBezTo>
                    <a:cubicBezTo>
                      <a:pt x="1838" y="3210"/>
                      <a:pt x="1823" y="3221"/>
                      <a:pt x="1793" y="3251"/>
                    </a:cubicBezTo>
                    <a:cubicBezTo>
                      <a:pt x="1751" y="3294"/>
                      <a:pt x="1746" y="3297"/>
                      <a:pt x="1713" y="3297"/>
                    </a:cubicBezTo>
                    <a:cubicBezTo>
                      <a:pt x="1688" y="3297"/>
                      <a:pt x="1686" y="3298"/>
                      <a:pt x="1655" y="3313"/>
                    </a:cubicBezTo>
                    <a:cubicBezTo>
                      <a:pt x="1620" y="3331"/>
                      <a:pt x="1618" y="3333"/>
                      <a:pt x="1614" y="3366"/>
                    </a:cubicBezTo>
                    <a:lnTo>
                      <a:pt x="1612" y="3383"/>
                    </a:lnTo>
                    <a:lnTo>
                      <a:pt x="1602" y="3376"/>
                    </a:lnTo>
                    <a:cubicBezTo>
                      <a:pt x="1597" y="3372"/>
                      <a:pt x="1583" y="3360"/>
                      <a:pt x="1570" y="3350"/>
                    </a:cubicBezTo>
                    <a:lnTo>
                      <a:pt x="1548" y="3331"/>
                    </a:lnTo>
                    <a:lnTo>
                      <a:pt x="1516" y="3363"/>
                    </a:lnTo>
                    <a:cubicBezTo>
                      <a:pt x="1498" y="3381"/>
                      <a:pt x="1481" y="3396"/>
                      <a:pt x="1477" y="3398"/>
                    </a:cubicBezTo>
                    <a:cubicBezTo>
                      <a:pt x="1472" y="3399"/>
                      <a:pt x="1466" y="3396"/>
                      <a:pt x="1453" y="3387"/>
                    </a:cubicBezTo>
                    <a:cubicBezTo>
                      <a:pt x="1433" y="3370"/>
                      <a:pt x="1420" y="3369"/>
                      <a:pt x="1399" y="3383"/>
                    </a:cubicBezTo>
                    <a:cubicBezTo>
                      <a:pt x="1368" y="3402"/>
                      <a:pt x="1368" y="3399"/>
                      <a:pt x="1406" y="3451"/>
                    </a:cubicBezTo>
                    <a:cubicBezTo>
                      <a:pt x="1439" y="3497"/>
                      <a:pt x="1450" y="3515"/>
                      <a:pt x="1450" y="3526"/>
                    </a:cubicBezTo>
                    <a:cubicBezTo>
                      <a:pt x="1450" y="3528"/>
                      <a:pt x="1438" y="3543"/>
                      <a:pt x="1423" y="3557"/>
                    </a:cubicBezTo>
                    <a:lnTo>
                      <a:pt x="1396" y="3583"/>
                    </a:lnTo>
                    <a:lnTo>
                      <a:pt x="1389" y="3619"/>
                    </a:lnTo>
                    <a:lnTo>
                      <a:pt x="1382" y="3654"/>
                    </a:lnTo>
                    <a:lnTo>
                      <a:pt x="1394" y="3684"/>
                    </a:lnTo>
                    <a:lnTo>
                      <a:pt x="1406" y="3714"/>
                    </a:lnTo>
                    <a:lnTo>
                      <a:pt x="1403" y="3752"/>
                    </a:lnTo>
                    <a:lnTo>
                      <a:pt x="1400" y="3790"/>
                    </a:lnTo>
                    <a:lnTo>
                      <a:pt x="1416" y="3813"/>
                    </a:lnTo>
                    <a:cubicBezTo>
                      <a:pt x="1424" y="3825"/>
                      <a:pt x="1437" y="3841"/>
                      <a:pt x="1444" y="3848"/>
                    </a:cubicBezTo>
                    <a:cubicBezTo>
                      <a:pt x="1452" y="3858"/>
                      <a:pt x="1458" y="3868"/>
                      <a:pt x="1462" y="3883"/>
                    </a:cubicBezTo>
                    <a:lnTo>
                      <a:pt x="1467" y="3904"/>
                    </a:lnTo>
                    <a:lnTo>
                      <a:pt x="1455" y="3925"/>
                    </a:lnTo>
                    <a:cubicBezTo>
                      <a:pt x="1444" y="3943"/>
                      <a:pt x="1409" y="4044"/>
                      <a:pt x="1409" y="4057"/>
                    </a:cubicBezTo>
                    <a:cubicBezTo>
                      <a:pt x="1409" y="4060"/>
                      <a:pt x="1440" y="4091"/>
                      <a:pt x="1478" y="4127"/>
                    </a:cubicBezTo>
                    <a:lnTo>
                      <a:pt x="1547" y="4191"/>
                    </a:lnTo>
                    <a:lnTo>
                      <a:pt x="1563" y="4191"/>
                    </a:lnTo>
                    <a:cubicBezTo>
                      <a:pt x="1572" y="4191"/>
                      <a:pt x="1579" y="4192"/>
                      <a:pt x="1579" y="4194"/>
                    </a:cubicBezTo>
                    <a:cubicBezTo>
                      <a:pt x="1579" y="4195"/>
                      <a:pt x="1564" y="4202"/>
                      <a:pt x="1546" y="4210"/>
                    </a:cubicBezTo>
                    <a:cubicBezTo>
                      <a:pt x="1505" y="4228"/>
                      <a:pt x="1452" y="4270"/>
                      <a:pt x="1412" y="4316"/>
                    </a:cubicBezTo>
                    <a:cubicBezTo>
                      <a:pt x="1397" y="4333"/>
                      <a:pt x="1382" y="4348"/>
                      <a:pt x="1379" y="4347"/>
                    </a:cubicBezTo>
                    <a:cubicBezTo>
                      <a:pt x="1376" y="4347"/>
                      <a:pt x="1351" y="4340"/>
                      <a:pt x="1323" y="4332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</a:pPr>
                <a:endParaRPr lang="it-IT" sz="16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38" name="Freeform 67">
                <a:extLst>
                  <a:ext uri="{FF2B5EF4-FFF2-40B4-BE49-F238E27FC236}">
                    <a16:creationId xmlns:a16="http://schemas.microsoft.com/office/drawing/2014/main" id="{83EF17FA-96B5-0660-F8C4-57B4BD692C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0581" y="1845027"/>
                <a:ext cx="1075896" cy="1520816"/>
              </a:xfrm>
              <a:custGeom>
                <a:avLst/>
                <a:gdLst>
                  <a:gd name="T0" fmla="*/ 654 w 3721"/>
                  <a:gd name="T1" fmla="*/ 5069 h 5133"/>
                  <a:gd name="T2" fmla="*/ 611 w 3721"/>
                  <a:gd name="T3" fmla="*/ 5033 h 5133"/>
                  <a:gd name="T4" fmla="*/ 463 w 3721"/>
                  <a:gd name="T5" fmla="*/ 4934 h 5133"/>
                  <a:gd name="T6" fmla="*/ 188 w 3721"/>
                  <a:gd name="T7" fmla="*/ 4918 h 5133"/>
                  <a:gd name="T8" fmla="*/ 0 w 3721"/>
                  <a:gd name="T9" fmla="*/ 4768 h 5133"/>
                  <a:gd name="T10" fmla="*/ 279 w 3721"/>
                  <a:gd name="T11" fmla="*/ 4564 h 5133"/>
                  <a:gd name="T12" fmla="*/ 384 w 3721"/>
                  <a:gd name="T13" fmla="*/ 4519 h 5133"/>
                  <a:gd name="T14" fmla="*/ 304 w 3721"/>
                  <a:gd name="T15" fmla="*/ 4299 h 5133"/>
                  <a:gd name="T16" fmla="*/ 186 w 3721"/>
                  <a:gd name="T17" fmla="*/ 4131 h 5133"/>
                  <a:gd name="T18" fmla="*/ 83 w 3721"/>
                  <a:gd name="T19" fmla="*/ 3993 h 5133"/>
                  <a:gd name="T20" fmla="*/ 42 w 3721"/>
                  <a:gd name="T21" fmla="*/ 3748 h 5133"/>
                  <a:gd name="T22" fmla="*/ 93 w 3721"/>
                  <a:gd name="T23" fmla="*/ 3542 h 5133"/>
                  <a:gd name="T24" fmla="*/ 386 w 3721"/>
                  <a:gd name="T25" fmla="*/ 3408 h 5133"/>
                  <a:gd name="T26" fmla="*/ 658 w 3721"/>
                  <a:gd name="T27" fmla="*/ 3462 h 5133"/>
                  <a:gd name="T28" fmla="*/ 866 w 3721"/>
                  <a:gd name="T29" fmla="*/ 3591 h 5133"/>
                  <a:gd name="T30" fmla="*/ 978 w 3721"/>
                  <a:gd name="T31" fmla="*/ 3463 h 5133"/>
                  <a:gd name="T32" fmla="*/ 1054 w 3721"/>
                  <a:gd name="T33" fmla="*/ 3282 h 5133"/>
                  <a:gd name="T34" fmla="*/ 1280 w 3721"/>
                  <a:gd name="T35" fmla="*/ 2989 h 5133"/>
                  <a:gd name="T36" fmla="*/ 1230 w 3721"/>
                  <a:gd name="T37" fmla="*/ 2803 h 5133"/>
                  <a:gd name="T38" fmla="*/ 883 w 3721"/>
                  <a:gd name="T39" fmla="*/ 2671 h 5133"/>
                  <a:gd name="T40" fmla="*/ 819 w 3721"/>
                  <a:gd name="T41" fmla="*/ 2434 h 5133"/>
                  <a:gd name="T42" fmla="*/ 883 w 3721"/>
                  <a:gd name="T43" fmla="*/ 2119 h 5133"/>
                  <a:gd name="T44" fmla="*/ 776 w 3721"/>
                  <a:gd name="T45" fmla="*/ 1805 h 5133"/>
                  <a:gd name="T46" fmla="*/ 1106 w 3721"/>
                  <a:gd name="T47" fmla="*/ 1524 h 5133"/>
                  <a:gd name="T48" fmla="*/ 1211 w 3721"/>
                  <a:gd name="T49" fmla="*/ 1044 h 5133"/>
                  <a:gd name="T50" fmla="*/ 1517 w 3721"/>
                  <a:gd name="T51" fmla="*/ 901 h 5133"/>
                  <a:gd name="T52" fmla="*/ 1804 w 3721"/>
                  <a:gd name="T53" fmla="*/ 604 h 5133"/>
                  <a:gd name="T54" fmla="*/ 2055 w 3721"/>
                  <a:gd name="T55" fmla="*/ 432 h 5133"/>
                  <a:gd name="T56" fmla="*/ 2363 w 3721"/>
                  <a:gd name="T57" fmla="*/ 55 h 5133"/>
                  <a:gd name="T58" fmla="*/ 2695 w 3721"/>
                  <a:gd name="T59" fmla="*/ 19 h 5133"/>
                  <a:gd name="T60" fmla="*/ 3111 w 3721"/>
                  <a:gd name="T61" fmla="*/ 112 h 5133"/>
                  <a:gd name="T62" fmla="*/ 3613 w 3721"/>
                  <a:gd name="T63" fmla="*/ 174 h 5133"/>
                  <a:gd name="T64" fmla="*/ 3608 w 3721"/>
                  <a:gd name="T65" fmla="*/ 604 h 5133"/>
                  <a:gd name="T66" fmla="*/ 3537 w 3721"/>
                  <a:gd name="T67" fmla="*/ 833 h 5133"/>
                  <a:gd name="T68" fmla="*/ 3168 w 3721"/>
                  <a:gd name="T69" fmla="*/ 726 h 5133"/>
                  <a:gd name="T70" fmla="*/ 2739 w 3721"/>
                  <a:gd name="T71" fmla="*/ 1010 h 5133"/>
                  <a:gd name="T72" fmla="*/ 2728 w 3721"/>
                  <a:gd name="T73" fmla="*/ 1268 h 5133"/>
                  <a:gd name="T74" fmla="*/ 2506 w 3721"/>
                  <a:gd name="T75" fmla="*/ 1842 h 5133"/>
                  <a:gd name="T76" fmla="*/ 2628 w 3721"/>
                  <a:gd name="T77" fmla="*/ 2232 h 5133"/>
                  <a:gd name="T78" fmla="*/ 2520 w 3721"/>
                  <a:gd name="T79" fmla="*/ 2497 h 5133"/>
                  <a:gd name="T80" fmla="*/ 2649 w 3721"/>
                  <a:gd name="T81" fmla="*/ 2864 h 5133"/>
                  <a:gd name="T82" fmla="*/ 2798 w 3721"/>
                  <a:gd name="T83" fmla="*/ 2942 h 5133"/>
                  <a:gd name="T84" fmla="*/ 2879 w 3721"/>
                  <a:gd name="T85" fmla="*/ 3048 h 5133"/>
                  <a:gd name="T86" fmla="*/ 2917 w 3721"/>
                  <a:gd name="T87" fmla="*/ 3310 h 5133"/>
                  <a:gd name="T88" fmla="*/ 2738 w 3721"/>
                  <a:gd name="T89" fmla="*/ 3508 h 5133"/>
                  <a:gd name="T90" fmla="*/ 2683 w 3721"/>
                  <a:gd name="T91" fmla="*/ 3671 h 5133"/>
                  <a:gd name="T92" fmla="*/ 2499 w 3721"/>
                  <a:gd name="T93" fmla="*/ 3932 h 5133"/>
                  <a:gd name="T94" fmla="*/ 2380 w 3721"/>
                  <a:gd name="T95" fmla="*/ 4075 h 5133"/>
                  <a:gd name="T96" fmla="*/ 2392 w 3721"/>
                  <a:gd name="T97" fmla="*/ 4261 h 5133"/>
                  <a:gd name="T98" fmla="*/ 2240 w 3721"/>
                  <a:gd name="T99" fmla="*/ 4485 h 5133"/>
                  <a:gd name="T100" fmla="*/ 2064 w 3721"/>
                  <a:gd name="T101" fmla="*/ 4717 h 5133"/>
                  <a:gd name="T102" fmla="*/ 1900 w 3721"/>
                  <a:gd name="T103" fmla="*/ 4899 h 5133"/>
                  <a:gd name="T104" fmla="*/ 1532 w 3721"/>
                  <a:gd name="T105" fmla="*/ 4722 h 5133"/>
                  <a:gd name="T106" fmla="*/ 1252 w 3721"/>
                  <a:gd name="T107" fmla="*/ 4751 h 5133"/>
                  <a:gd name="T108" fmla="*/ 1125 w 3721"/>
                  <a:gd name="T109" fmla="*/ 4990 h 5133"/>
                  <a:gd name="T110" fmla="*/ 967 w 3721"/>
                  <a:gd name="T111" fmla="*/ 5127 h 5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21" h="5133">
                    <a:moveTo>
                      <a:pt x="967" y="5127"/>
                    </a:moveTo>
                    <a:cubicBezTo>
                      <a:pt x="966" y="5120"/>
                      <a:pt x="963" y="5119"/>
                      <a:pt x="936" y="5116"/>
                    </a:cubicBezTo>
                    <a:cubicBezTo>
                      <a:pt x="915" y="5113"/>
                      <a:pt x="899" y="5109"/>
                      <a:pt x="879" y="5100"/>
                    </a:cubicBezTo>
                    <a:cubicBezTo>
                      <a:pt x="859" y="5091"/>
                      <a:pt x="851" y="5089"/>
                      <a:pt x="850" y="5092"/>
                    </a:cubicBezTo>
                    <a:cubicBezTo>
                      <a:pt x="846" y="5104"/>
                      <a:pt x="839" y="5106"/>
                      <a:pt x="807" y="5104"/>
                    </a:cubicBezTo>
                    <a:cubicBezTo>
                      <a:pt x="771" y="5101"/>
                      <a:pt x="721" y="5091"/>
                      <a:pt x="704" y="5083"/>
                    </a:cubicBezTo>
                    <a:cubicBezTo>
                      <a:pt x="697" y="5079"/>
                      <a:pt x="675" y="5073"/>
                      <a:pt x="654" y="5069"/>
                    </a:cubicBezTo>
                    <a:lnTo>
                      <a:pt x="616" y="5060"/>
                    </a:lnTo>
                    <a:lnTo>
                      <a:pt x="604" y="5068"/>
                    </a:lnTo>
                    <a:cubicBezTo>
                      <a:pt x="598" y="5072"/>
                      <a:pt x="590" y="5078"/>
                      <a:pt x="588" y="5082"/>
                    </a:cubicBezTo>
                    <a:cubicBezTo>
                      <a:pt x="584" y="5089"/>
                      <a:pt x="584" y="5089"/>
                      <a:pt x="579" y="5084"/>
                    </a:cubicBezTo>
                    <a:cubicBezTo>
                      <a:pt x="577" y="5081"/>
                      <a:pt x="575" y="5077"/>
                      <a:pt x="575" y="5076"/>
                    </a:cubicBezTo>
                    <a:cubicBezTo>
                      <a:pt x="575" y="5075"/>
                      <a:pt x="583" y="5065"/>
                      <a:pt x="593" y="5054"/>
                    </a:cubicBezTo>
                    <a:lnTo>
                      <a:pt x="611" y="5033"/>
                    </a:lnTo>
                    <a:lnTo>
                      <a:pt x="615" y="4989"/>
                    </a:lnTo>
                    <a:cubicBezTo>
                      <a:pt x="617" y="4964"/>
                      <a:pt x="619" y="4930"/>
                      <a:pt x="619" y="4914"/>
                    </a:cubicBezTo>
                    <a:lnTo>
                      <a:pt x="619" y="4883"/>
                    </a:lnTo>
                    <a:lnTo>
                      <a:pt x="592" y="4842"/>
                    </a:lnTo>
                    <a:cubicBezTo>
                      <a:pt x="578" y="4819"/>
                      <a:pt x="564" y="4800"/>
                      <a:pt x="561" y="4800"/>
                    </a:cubicBezTo>
                    <a:cubicBezTo>
                      <a:pt x="559" y="4800"/>
                      <a:pt x="549" y="4812"/>
                      <a:pt x="540" y="4827"/>
                    </a:cubicBezTo>
                    <a:cubicBezTo>
                      <a:pt x="486" y="4915"/>
                      <a:pt x="482" y="4921"/>
                      <a:pt x="463" y="4934"/>
                    </a:cubicBezTo>
                    <a:cubicBezTo>
                      <a:pt x="444" y="4948"/>
                      <a:pt x="435" y="4951"/>
                      <a:pt x="377" y="4958"/>
                    </a:cubicBezTo>
                    <a:cubicBezTo>
                      <a:pt x="359" y="4960"/>
                      <a:pt x="342" y="4966"/>
                      <a:pt x="302" y="4984"/>
                    </a:cubicBezTo>
                    <a:cubicBezTo>
                      <a:pt x="274" y="4997"/>
                      <a:pt x="250" y="5009"/>
                      <a:pt x="250" y="5011"/>
                    </a:cubicBezTo>
                    <a:cubicBezTo>
                      <a:pt x="250" y="5013"/>
                      <a:pt x="253" y="5020"/>
                      <a:pt x="255" y="5026"/>
                    </a:cubicBezTo>
                    <a:cubicBezTo>
                      <a:pt x="260" y="5037"/>
                      <a:pt x="260" y="5038"/>
                      <a:pt x="253" y="5040"/>
                    </a:cubicBezTo>
                    <a:cubicBezTo>
                      <a:pt x="242" y="5043"/>
                      <a:pt x="234" y="5034"/>
                      <a:pt x="211" y="4990"/>
                    </a:cubicBezTo>
                    <a:cubicBezTo>
                      <a:pt x="191" y="4952"/>
                      <a:pt x="190" y="4949"/>
                      <a:pt x="188" y="4918"/>
                    </a:cubicBezTo>
                    <a:cubicBezTo>
                      <a:pt x="186" y="4898"/>
                      <a:pt x="183" y="4884"/>
                      <a:pt x="180" y="4879"/>
                    </a:cubicBezTo>
                    <a:cubicBezTo>
                      <a:pt x="175" y="4871"/>
                      <a:pt x="174" y="4871"/>
                      <a:pt x="141" y="4873"/>
                    </a:cubicBezTo>
                    <a:cubicBezTo>
                      <a:pt x="122" y="4874"/>
                      <a:pt x="104" y="4874"/>
                      <a:pt x="102" y="4872"/>
                    </a:cubicBezTo>
                    <a:cubicBezTo>
                      <a:pt x="99" y="4871"/>
                      <a:pt x="94" y="4863"/>
                      <a:pt x="92" y="4856"/>
                    </a:cubicBezTo>
                    <a:cubicBezTo>
                      <a:pt x="86" y="4842"/>
                      <a:pt x="86" y="4842"/>
                      <a:pt x="55" y="4834"/>
                    </a:cubicBezTo>
                    <a:cubicBezTo>
                      <a:pt x="25" y="4826"/>
                      <a:pt x="24" y="4826"/>
                      <a:pt x="17" y="4812"/>
                    </a:cubicBezTo>
                    <a:cubicBezTo>
                      <a:pt x="11" y="4800"/>
                      <a:pt x="0" y="4772"/>
                      <a:pt x="0" y="4768"/>
                    </a:cubicBezTo>
                    <a:cubicBezTo>
                      <a:pt x="0" y="4764"/>
                      <a:pt x="31" y="4760"/>
                      <a:pt x="44" y="4762"/>
                    </a:cubicBezTo>
                    <a:cubicBezTo>
                      <a:pt x="57" y="4764"/>
                      <a:pt x="66" y="4762"/>
                      <a:pt x="102" y="4750"/>
                    </a:cubicBezTo>
                    <a:cubicBezTo>
                      <a:pt x="146" y="4735"/>
                      <a:pt x="153" y="4731"/>
                      <a:pt x="224" y="4681"/>
                    </a:cubicBezTo>
                    <a:lnTo>
                      <a:pt x="254" y="4660"/>
                    </a:lnTo>
                    <a:lnTo>
                      <a:pt x="252" y="4628"/>
                    </a:lnTo>
                    <a:lnTo>
                      <a:pt x="250" y="4595"/>
                    </a:lnTo>
                    <a:lnTo>
                      <a:pt x="279" y="4564"/>
                    </a:lnTo>
                    <a:cubicBezTo>
                      <a:pt x="295" y="4546"/>
                      <a:pt x="310" y="4532"/>
                      <a:pt x="311" y="4531"/>
                    </a:cubicBezTo>
                    <a:cubicBezTo>
                      <a:pt x="312" y="4531"/>
                      <a:pt x="322" y="4541"/>
                      <a:pt x="333" y="4554"/>
                    </a:cubicBezTo>
                    <a:cubicBezTo>
                      <a:pt x="343" y="4567"/>
                      <a:pt x="354" y="4578"/>
                      <a:pt x="357" y="4578"/>
                    </a:cubicBezTo>
                    <a:cubicBezTo>
                      <a:pt x="363" y="4578"/>
                      <a:pt x="363" y="4574"/>
                      <a:pt x="357" y="4562"/>
                    </a:cubicBezTo>
                    <a:cubicBezTo>
                      <a:pt x="354" y="4557"/>
                      <a:pt x="352" y="4552"/>
                      <a:pt x="352" y="4551"/>
                    </a:cubicBezTo>
                    <a:cubicBezTo>
                      <a:pt x="353" y="4551"/>
                      <a:pt x="360" y="4547"/>
                      <a:pt x="368" y="4542"/>
                    </a:cubicBezTo>
                    <a:cubicBezTo>
                      <a:pt x="380" y="4535"/>
                      <a:pt x="382" y="4532"/>
                      <a:pt x="384" y="4519"/>
                    </a:cubicBezTo>
                    <a:cubicBezTo>
                      <a:pt x="385" y="4511"/>
                      <a:pt x="385" y="4496"/>
                      <a:pt x="384" y="4485"/>
                    </a:cubicBezTo>
                    <a:cubicBezTo>
                      <a:pt x="383" y="4474"/>
                      <a:pt x="383" y="4455"/>
                      <a:pt x="383" y="4443"/>
                    </a:cubicBezTo>
                    <a:cubicBezTo>
                      <a:pt x="384" y="4430"/>
                      <a:pt x="384" y="4407"/>
                      <a:pt x="384" y="4391"/>
                    </a:cubicBezTo>
                    <a:cubicBezTo>
                      <a:pt x="384" y="4363"/>
                      <a:pt x="384" y="4361"/>
                      <a:pt x="374" y="4352"/>
                    </a:cubicBezTo>
                    <a:cubicBezTo>
                      <a:pt x="369" y="4346"/>
                      <a:pt x="363" y="4342"/>
                      <a:pt x="361" y="4342"/>
                    </a:cubicBezTo>
                    <a:cubicBezTo>
                      <a:pt x="359" y="4342"/>
                      <a:pt x="346" y="4334"/>
                      <a:pt x="331" y="4325"/>
                    </a:cubicBezTo>
                    <a:cubicBezTo>
                      <a:pt x="308" y="4311"/>
                      <a:pt x="304" y="4308"/>
                      <a:pt x="304" y="4299"/>
                    </a:cubicBezTo>
                    <a:cubicBezTo>
                      <a:pt x="304" y="4284"/>
                      <a:pt x="315" y="4254"/>
                      <a:pt x="322" y="4250"/>
                    </a:cubicBezTo>
                    <a:cubicBezTo>
                      <a:pt x="332" y="4243"/>
                      <a:pt x="325" y="4239"/>
                      <a:pt x="282" y="4228"/>
                    </a:cubicBezTo>
                    <a:cubicBezTo>
                      <a:pt x="237" y="4217"/>
                      <a:pt x="238" y="4218"/>
                      <a:pt x="237" y="4183"/>
                    </a:cubicBezTo>
                    <a:cubicBezTo>
                      <a:pt x="237" y="4172"/>
                      <a:pt x="235" y="4163"/>
                      <a:pt x="233" y="4161"/>
                    </a:cubicBezTo>
                    <a:cubicBezTo>
                      <a:pt x="230" y="4159"/>
                      <a:pt x="219" y="4156"/>
                      <a:pt x="207" y="4155"/>
                    </a:cubicBezTo>
                    <a:lnTo>
                      <a:pt x="186" y="4153"/>
                    </a:lnTo>
                    <a:lnTo>
                      <a:pt x="186" y="4131"/>
                    </a:lnTo>
                    <a:lnTo>
                      <a:pt x="186" y="4110"/>
                    </a:lnTo>
                    <a:lnTo>
                      <a:pt x="157" y="4069"/>
                    </a:lnTo>
                    <a:lnTo>
                      <a:pt x="128" y="4028"/>
                    </a:lnTo>
                    <a:lnTo>
                      <a:pt x="110" y="4030"/>
                    </a:lnTo>
                    <a:cubicBezTo>
                      <a:pt x="101" y="4031"/>
                      <a:pt x="89" y="4033"/>
                      <a:pt x="85" y="4034"/>
                    </a:cubicBezTo>
                    <a:cubicBezTo>
                      <a:pt x="77" y="4036"/>
                      <a:pt x="77" y="4036"/>
                      <a:pt x="79" y="4027"/>
                    </a:cubicBezTo>
                    <a:cubicBezTo>
                      <a:pt x="80" y="4021"/>
                      <a:pt x="82" y="4006"/>
                      <a:pt x="83" y="3993"/>
                    </a:cubicBezTo>
                    <a:cubicBezTo>
                      <a:pt x="85" y="3970"/>
                      <a:pt x="85" y="3968"/>
                      <a:pt x="74" y="3948"/>
                    </a:cubicBezTo>
                    <a:cubicBezTo>
                      <a:pt x="68" y="3937"/>
                      <a:pt x="58" y="3921"/>
                      <a:pt x="52" y="3914"/>
                    </a:cubicBezTo>
                    <a:lnTo>
                      <a:pt x="40" y="3901"/>
                    </a:lnTo>
                    <a:lnTo>
                      <a:pt x="66" y="3868"/>
                    </a:lnTo>
                    <a:cubicBezTo>
                      <a:pt x="80" y="3850"/>
                      <a:pt x="92" y="3833"/>
                      <a:pt x="93" y="3830"/>
                    </a:cubicBezTo>
                    <a:cubicBezTo>
                      <a:pt x="94" y="3827"/>
                      <a:pt x="91" y="3824"/>
                      <a:pt x="85" y="3821"/>
                    </a:cubicBezTo>
                    <a:cubicBezTo>
                      <a:pt x="60" y="3812"/>
                      <a:pt x="47" y="3789"/>
                      <a:pt x="42" y="3748"/>
                    </a:cubicBezTo>
                    <a:cubicBezTo>
                      <a:pt x="41" y="3736"/>
                      <a:pt x="35" y="3714"/>
                      <a:pt x="28" y="3697"/>
                    </a:cubicBezTo>
                    <a:cubicBezTo>
                      <a:pt x="22" y="3681"/>
                      <a:pt x="18" y="3666"/>
                      <a:pt x="18" y="3665"/>
                    </a:cubicBezTo>
                    <a:cubicBezTo>
                      <a:pt x="19" y="3664"/>
                      <a:pt x="34" y="3659"/>
                      <a:pt x="50" y="3654"/>
                    </a:cubicBezTo>
                    <a:lnTo>
                      <a:pt x="81" y="3645"/>
                    </a:lnTo>
                    <a:lnTo>
                      <a:pt x="90" y="3620"/>
                    </a:lnTo>
                    <a:cubicBezTo>
                      <a:pt x="95" y="3607"/>
                      <a:pt x="99" y="3586"/>
                      <a:pt x="100" y="3573"/>
                    </a:cubicBezTo>
                    <a:cubicBezTo>
                      <a:pt x="102" y="3551"/>
                      <a:pt x="102" y="3550"/>
                      <a:pt x="93" y="3542"/>
                    </a:cubicBezTo>
                    <a:cubicBezTo>
                      <a:pt x="80" y="3531"/>
                      <a:pt x="83" y="3523"/>
                      <a:pt x="102" y="3520"/>
                    </a:cubicBezTo>
                    <a:cubicBezTo>
                      <a:pt x="110" y="3518"/>
                      <a:pt x="127" y="3509"/>
                      <a:pt x="142" y="3500"/>
                    </a:cubicBezTo>
                    <a:cubicBezTo>
                      <a:pt x="170" y="3481"/>
                      <a:pt x="177" y="3480"/>
                      <a:pt x="211" y="3488"/>
                    </a:cubicBezTo>
                    <a:cubicBezTo>
                      <a:pt x="231" y="3492"/>
                      <a:pt x="237" y="3492"/>
                      <a:pt x="237" y="3485"/>
                    </a:cubicBezTo>
                    <a:cubicBezTo>
                      <a:pt x="237" y="3483"/>
                      <a:pt x="243" y="3472"/>
                      <a:pt x="251" y="3460"/>
                    </a:cubicBezTo>
                    <a:cubicBezTo>
                      <a:pt x="267" y="3435"/>
                      <a:pt x="272" y="3433"/>
                      <a:pt x="328" y="3416"/>
                    </a:cubicBezTo>
                    <a:cubicBezTo>
                      <a:pt x="365" y="3405"/>
                      <a:pt x="368" y="3404"/>
                      <a:pt x="386" y="3408"/>
                    </a:cubicBezTo>
                    <a:cubicBezTo>
                      <a:pt x="400" y="3411"/>
                      <a:pt x="411" y="3416"/>
                      <a:pt x="425" y="3425"/>
                    </a:cubicBezTo>
                    <a:cubicBezTo>
                      <a:pt x="436" y="3433"/>
                      <a:pt x="445" y="3441"/>
                      <a:pt x="446" y="3443"/>
                    </a:cubicBezTo>
                    <a:cubicBezTo>
                      <a:pt x="449" y="3449"/>
                      <a:pt x="502" y="3499"/>
                      <a:pt x="506" y="3499"/>
                    </a:cubicBezTo>
                    <a:cubicBezTo>
                      <a:pt x="508" y="3499"/>
                      <a:pt x="519" y="3491"/>
                      <a:pt x="531" y="3481"/>
                    </a:cubicBezTo>
                    <a:cubicBezTo>
                      <a:pt x="555" y="3462"/>
                      <a:pt x="552" y="3463"/>
                      <a:pt x="594" y="3454"/>
                    </a:cubicBezTo>
                    <a:lnTo>
                      <a:pt x="625" y="3448"/>
                    </a:lnTo>
                    <a:lnTo>
                      <a:pt x="658" y="3462"/>
                    </a:lnTo>
                    <a:lnTo>
                      <a:pt x="690" y="3477"/>
                    </a:lnTo>
                    <a:lnTo>
                      <a:pt x="688" y="3487"/>
                    </a:lnTo>
                    <a:cubicBezTo>
                      <a:pt x="687" y="3493"/>
                      <a:pt x="682" y="3509"/>
                      <a:pt x="676" y="3523"/>
                    </a:cubicBezTo>
                    <a:cubicBezTo>
                      <a:pt x="669" y="3542"/>
                      <a:pt x="668" y="3549"/>
                      <a:pt x="671" y="3552"/>
                    </a:cubicBezTo>
                    <a:cubicBezTo>
                      <a:pt x="673" y="3554"/>
                      <a:pt x="694" y="3567"/>
                      <a:pt x="718" y="3581"/>
                    </a:cubicBezTo>
                    <a:cubicBezTo>
                      <a:pt x="767" y="3610"/>
                      <a:pt x="763" y="3610"/>
                      <a:pt x="821" y="3603"/>
                    </a:cubicBezTo>
                    <a:cubicBezTo>
                      <a:pt x="854" y="3599"/>
                      <a:pt x="860" y="3597"/>
                      <a:pt x="866" y="3591"/>
                    </a:cubicBezTo>
                    <a:lnTo>
                      <a:pt x="872" y="3584"/>
                    </a:lnTo>
                    <a:lnTo>
                      <a:pt x="890" y="3591"/>
                    </a:lnTo>
                    <a:cubicBezTo>
                      <a:pt x="914" y="3600"/>
                      <a:pt x="922" y="3600"/>
                      <a:pt x="938" y="3589"/>
                    </a:cubicBezTo>
                    <a:cubicBezTo>
                      <a:pt x="953" y="3580"/>
                      <a:pt x="954" y="3574"/>
                      <a:pt x="942" y="3567"/>
                    </a:cubicBezTo>
                    <a:cubicBezTo>
                      <a:pt x="937" y="3564"/>
                      <a:pt x="934" y="3560"/>
                      <a:pt x="934" y="3558"/>
                    </a:cubicBezTo>
                    <a:cubicBezTo>
                      <a:pt x="934" y="3556"/>
                      <a:pt x="944" y="3536"/>
                      <a:pt x="956" y="3513"/>
                    </a:cubicBezTo>
                    <a:cubicBezTo>
                      <a:pt x="968" y="3490"/>
                      <a:pt x="978" y="3468"/>
                      <a:pt x="978" y="3463"/>
                    </a:cubicBezTo>
                    <a:cubicBezTo>
                      <a:pt x="978" y="3459"/>
                      <a:pt x="975" y="3451"/>
                      <a:pt x="971" y="3447"/>
                    </a:cubicBezTo>
                    <a:cubicBezTo>
                      <a:pt x="967" y="3442"/>
                      <a:pt x="964" y="3434"/>
                      <a:pt x="964" y="3429"/>
                    </a:cubicBezTo>
                    <a:cubicBezTo>
                      <a:pt x="964" y="3421"/>
                      <a:pt x="966" y="3419"/>
                      <a:pt x="975" y="3416"/>
                    </a:cubicBezTo>
                    <a:cubicBezTo>
                      <a:pt x="984" y="3413"/>
                      <a:pt x="985" y="3411"/>
                      <a:pt x="983" y="3405"/>
                    </a:cubicBezTo>
                    <a:cubicBezTo>
                      <a:pt x="982" y="3400"/>
                      <a:pt x="983" y="3393"/>
                      <a:pt x="986" y="3387"/>
                    </a:cubicBezTo>
                    <a:cubicBezTo>
                      <a:pt x="992" y="3376"/>
                      <a:pt x="1045" y="3330"/>
                      <a:pt x="1052" y="3330"/>
                    </a:cubicBezTo>
                    <a:cubicBezTo>
                      <a:pt x="1056" y="3330"/>
                      <a:pt x="1056" y="3322"/>
                      <a:pt x="1054" y="3282"/>
                    </a:cubicBezTo>
                    <a:lnTo>
                      <a:pt x="1052" y="3235"/>
                    </a:lnTo>
                    <a:lnTo>
                      <a:pt x="1069" y="3194"/>
                    </a:lnTo>
                    <a:cubicBezTo>
                      <a:pt x="1097" y="3129"/>
                      <a:pt x="1095" y="3130"/>
                      <a:pt x="1137" y="3127"/>
                    </a:cubicBezTo>
                    <a:lnTo>
                      <a:pt x="1162" y="3124"/>
                    </a:lnTo>
                    <a:lnTo>
                      <a:pt x="1205" y="3084"/>
                    </a:lnTo>
                    <a:cubicBezTo>
                      <a:pt x="1234" y="3057"/>
                      <a:pt x="1250" y="3040"/>
                      <a:pt x="1252" y="3033"/>
                    </a:cubicBezTo>
                    <a:cubicBezTo>
                      <a:pt x="1254" y="3026"/>
                      <a:pt x="1267" y="3007"/>
                      <a:pt x="1280" y="2989"/>
                    </a:cubicBezTo>
                    <a:cubicBezTo>
                      <a:pt x="1302" y="2959"/>
                      <a:pt x="1326" y="2917"/>
                      <a:pt x="1326" y="2907"/>
                    </a:cubicBezTo>
                    <a:cubicBezTo>
                      <a:pt x="1326" y="2901"/>
                      <a:pt x="1312" y="2889"/>
                      <a:pt x="1305" y="2889"/>
                    </a:cubicBezTo>
                    <a:cubicBezTo>
                      <a:pt x="1302" y="2889"/>
                      <a:pt x="1291" y="2892"/>
                      <a:pt x="1281" y="2895"/>
                    </a:cubicBezTo>
                    <a:lnTo>
                      <a:pt x="1264" y="2901"/>
                    </a:lnTo>
                    <a:lnTo>
                      <a:pt x="1253" y="2891"/>
                    </a:lnTo>
                    <a:cubicBezTo>
                      <a:pt x="1237" y="2877"/>
                      <a:pt x="1232" y="2861"/>
                      <a:pt x="1239" y="2848"/>
                    </a:cubicBezTo>
                    <a:cubicBezTo>
                      <a:pt x="1250" y="2830"/>
                      <a:pt x="1246" y="2813"/>
                      <a:pt x="1230" y="2803"/>
                    </a:cubicBezTo>
                    <a:cubicBezTo>
                      <a:pt x="1218" y="2796"/>
                      <a:pt x="1203" y="2794"/>
                      <a:pt x="1195" y="2799"/>
                    </a:cubicBezTo>
                    <a:cubicBezTo>
                      <a:pt x="1192" y="2801"/>
                      <a:pt x="1187" y="2799"/>
                      <a:pt x="1182" y="2795"/>
                    </a:cubicBezTo>
                    <a:cubicBezTo>
                      <a:pt x="1178" y="2791"/>
                      <a:pt x="1149" y="2777"/>
                      <a:pt x="1117" y="2763"/>
                    </a:cubicBezTo>
                    <a:cubicBezTo>
                      <a:pt x="1066" y="2740"/>
                      <a:pt x="1059" y="2736"/>
                      <a:pt x="1059" y="2730"/>
                    </a:cubicBezTo>
                    <a:cubicBezTo>
                      <a:pt x="1059" y="2722"/>
                      <a:pt x="1027" y="2688"/>
                      <a:pt x="1010" y="2678"/>
                    </a:cubicBezTo>
                    <a:cubicBezTo>
                      <a:pt x="1002" y="2673"/>
                      <a:pt x="999" y="2673"/>
                      <a:pt x="988" y="2676"/>
                    </a:cubicBezTo>
                    <a:cubicBezTo>
                      <a:pt x="966" y="2682"/>
                      <a:pt x="915" y="2679"/>
                      <a:pt x="883" y="2671"/>
                    </a:cubicBezTo>
                    <a:cubicBezTo>
                      <a:pt x="857" y="2664"/>
                      <a:pt x="854" y="2662"/>
                      <a:pt x="853" y="2655"/>
                    </a:cubicBezTo>
                    <a:cubicBezTo>
                      <a:pt x="852" y="2647"/>
                      <a:pt x="862" y="2605"/>
                      <a:pt x="868" y="2591"/>
                    </a:cubicBezTo>
                    <a:cubicBezTo>
                      <a:pt x="869" y="2587"/>
                      <a:pt x="865" y="2584"/>
                      <a:pt x="851" y="2577"/>
                    </a:cubicBezTo>
                    <a:cubicBezTo>
                      <a:pt x="826" y="2566"/>
                      <a:pt x="808" y="2552"/>
                      <a:pt x="808" y="2542"/>
                    </a:cubicBezTo>
                    <a:cubicBezTo>
                      <a:pt x="808" y="2538"/>
                      <a:pt x="814" y="2527"/>
                      <a:pt x="820" y="2518"/>
                    </a:cubicBezTo>
                    <a:cubicBezTo>
                      <a:pt x="833" y="2500"/>
                      <a:pt x="835" y="2488"/>
                      <a:pt x="828" y="2480"/>
                    </a:cubicBezTo>
                    <a:cubicBezTo>
                      <a:pt x="825" y="2477"/>
                      <a:pt x="822" y="2459"/>
                      <a:pt x="819" y="2434"/>
                    </a:cubicBezTo>
                    <a:cubicBezTo>
                      <a:pt x="817" y="2412"/>
                      <a:pt x="814" y="2392"/>
                      <a:pt x="813" y="2390"/>
                    </a:cubicBezTo>
                    <a:cubicBezTo>
                      <a:pt x="810" y="2385"/>
                      <a:pt x="757" y="2362"/>
                      <a:pt x="714" y="2348"/>
                    </a:cubicBezTo>
                    <a:cubicBezTo>
                      <a:pt x="691" y="2341"/>
                      <a:pt x="670" y="2331"/>
                      <a:pt x="662" y="2325"/>
                    </a:cubicBezTo>
                    <a:cubicBezTo>
                      <a:pt x="650" y="2316"/>
                      <a:pt x="639" y="2302"/>
                      <a:pt x="639" y="2295"/>
                    </a:cubicBezTo>
                    <a:cubicBezTo>
                      <a:pt x="639" y="2292"/>
                      <a:pt x="741" y="2234"/>
                      <a:pt x="757" y="2229"/>
                    </a:cubicBezTo>
                    <a:cubicBezTo>
                      <a:pt x="772" y="2224"/>
                      <a:pt x="838" y="2166"/>
                      <a:pt x="856" y="2142"/>
                    </a:cubicBezTo>
                    <a:cubicBezTo>
                      <a:pt x="867" y="2127"/>
                      <a:pt x="873" y="2122"/>
                      <a:pt x="883" y="2119"/>
                    </a:cubicBezTo>
                    <a:cubicBezTo>
                      <a:pt x="889" y="2117"/>
                      <a:pt x="896" y="2116"/>
                      <a:pt x="898" y="2116"/>
                    </a:cubicBezTo>
                    <a:cubicBezTo>
                      <a:pt x="900" y="2116"/>
                      <a:pt x="905" y="2114"/>
                      <a:pt x="908" y="2112"/>
                    </a:cubicBezTo>
                    <a:cubicBezTo>
                      <a:pt x="913" y="2108"/>
                      <a:pt x="913" y="2106"/>
                      <a:pt x="905" y="2088"/>
                    </a:cubicBezTo>
                    <a:cubicBezTo>
                      <a:pt x="889" y="2051"/>
                      <a:pt x="885" y="2027"/>
                      <a:pt x="874" y="1930"/>
                    </a:cubicBezTo>
                    <a:lnTo>
                      <a:pt x="872" y="1908"/>
                    </a:lnTo>
                    <a:lnTo>
                      <a:pt x="825" y="1862"/>
                    </a:lnTo>
                    <a:cubicBezTo>
                      <a:pt x="791" y="1828"/>
                      <a:pt x="778" y="1813"/>
                      <a:pt x="776" y="1805"/>
                    </a:cubicBezTo>
                    <a:cubicBezTo>
                      <a:pt x="775" y="1799"/>
                      <a:pt x="776" y="1782"/>
                      <a:pt x="777" y="1766"/>
                    </a:cubicBezTo>
                    <a:cubicBezTo>
                      <a:pt x="780" y="1739"/>
                      <a:pt x="783" y="1732"/>
                      <a:pt x="807" y="1682"/>
                    </a:cubicBezTo>
                    <a:lnTo>
                      <a:pt x="833" y="1628"/>
                    </a:lnTo>
                    <a:lnTo>
                      <a:pt x="856" y="1615"/>
                    </a:lnTo>
                    <a:cubicBezTo>
                      <a:pt x="881" y="1600"/>
                      <a:pt x="982" y="1552"/>
                      <a:pt x="1026" y="1534"/>
                    </a:cubicBezTo>
                    <a:lnTo>
                      <a:pt x="1056" y="1522"/>
                    </a:lnTo>
                    <a:lnTo>
                      <a:pt x="1106" y="1524"/>
                    </a:lnTo>
                    <a:cubicBezTo>
                      <a:pt x="1167" y="1528"/>
                      <a:pt x="1214" y="1524"/>
                      <a:pt x="1230" y="1513"/>
                    </a:cubicBezTo>
                    <a:cubicBezTo>
                      <a:pt x="1250" y="1500"/>
                      <a:pt x="1251" y="1498"/>
                      <a:pt x="1253" y="1454"/>
                    </a:cubicBezTo>
                    <a:cubicBezTo>
                      <a:pt x="1254" y="1410"/>
                      <a:pt x="1257" y="1402"/>
                      <a:pt x="1277" y="1384"/>
                    </a:cubicBezTo>
                    <a:cubicBezTo>
                      <a:pt x="1301" y="1363"/>
                      <a:pt x="1330" y="1327"/>
                      <a:pt x="1333" y="1315"/>
                    </a:cubicBezTo>
                    <a:cubicBezTo>
                      <a:pt x="1337" y="1297"/>
                      <a:pt x="1333" y="1285"/>
                      <a:pt x="1292" y="1193"/>
                    </a:cubicBezTo>
                    <a:cubicBezTo>
                      <a:pt x="1258" y="1115"/>
                      <a:pt x="1254" y="1107"/>
                      <a:pt x="1240" y="1096"/>
                    </a:cubicBezTo>
                    <a:cubicBezTo>
                      <a:pt x="1225" y="1084"/>
                      <a:pt x="1216" y="1068"/>
                      <a:pt x="1211" y="1044"/>
                    </a:cubicBezTo>
                    <a:lnTo>
                      <a:pt x="1209" y="1031"/>
                    </a:lnTo>
                    <a:lnTo>
                      <a:pt x="1225" y="1023"/>
                    </a:lnTo>
                    <a:cubicBezTo>
                      <a:pt x="1234" y="1020"/>
                      <a:pt x="1243" y="1017"/>
                      <a:pt x="1245" y="1018"/>
                    </a:cubicBezTo>
                    <a:cubicBezTo>
                      <a:pt x="1253" y="1020"/>
                      <a:pt x="1270" y="1015"/>
                      <a:pt x="1335" y="989"/>
                    </a:cubicBezTo>
                    <a:cubicBezTo>
                      <a:pt x="1392" y="967"/>
                      <a:pt x="1396" y="964"/>
                      <a:pt x="1412" y="948"/>
                    </a:cubicBezTo>
                    <a:cubicBezTo>
                      <a:pt x="1424" y="935"/>
                      <a:pt x="1437" y="927"/>
                      <a:pt x="1459" y="916"/>
                    </a:cubicBezTo>
                    <a:cubicBezTo>
                      <a:pt x="1488" y="902"/>
                      <a:pt x="1492" y="901"/>
                      <a:pt x="1517" y="901"/>
                    </a:cubicBezTo>
                    <a:lnTo>
                      <a:pt x="1544" y="901"/>
                    </a:lnTo>
                    <a:lnTo>
                      <a:pt x="1570" y="853"/>
                    </a:lnTo>
                    <a:cubicBezTo>
                      <a:pt x="1584" y="826"/>
                      <a:pt x="1606" y="790"/>
                      <a:pt x="1618" y="772"/>
                    </a:cubicBezTo>
                    <a:cubicBezTo>
                      <a:pt x="1639" y="742"/>
                      <a:pt x="1643" y="738"/>
                      <a:pt x="1675" y="717"/>
                    </a:cubicBezTo>
                    <a:cubicBezTo>
                      <a:pt x="1694" y="704"/>
                      <a:pt x="1720" y="689"/>
                      <a:pt x="1733" y="683"/>
                    </a:cubicBezTo>
                    <a:cubicBezTo>
                      <a:pt x="1753" y="674"/>
                      <a:pt x="1759" y="669"/>
                      <a:pt x="1779" y="645"/>
                    </a:cubicBezTo>
                    <a:cubicBezTo>
                      <a:pt x="1794" y="626"/>
                      <a:pt x="1803" y="612"/>
                      <a:pt x="1804" y="604"/>
                    </a:cubicBezTo>
                    <a:cubicBezTo>
                      <a:pt x="1806" y="594"/>
                      <a:pt x="1808" y="592"/>
                      <a:pt x="1819" y="589"/>
                    </a:cubicBezTo>
                    <a:cubicBezTo>
                      <a:pt x="1856" y="579"/>
                      <a:pt x="1910" y="582"/>
                      <a:pt x="1930" y="594"/>
                    </a:cubicBezTo>
                    <a:cubicBezTo>
                      <a:pt x="1937" y="598"/>
                      <a:pt x="1943" y="602"/>
                      <a:pt x="1945" y="602"/>
                    </a:cubicBezTo>
                    <a:cubicBezTo>
                      <a:pt x="1949" y="602"/>
                      <a:pt x="2006" y="551"/>
                      <a:pt x="2027" y="528"/>
                    </a:cubicBezTo>
                    <a:cubicBezTo>
                      <a:pt x="2042" y="512"/>
                      <a:pt x="2045" y="505"/>
                      <a:pt x="2054" y="477"/>
                    </a:cubicBezTo>
                    <a:lnTo>
                      <a:pt x="2064" y="445"/>
                    </a:lnTo>
                    <a:lnTo>
                      <a:pt x="2055" y="432"/>
                    </a:lnTo>
                    <a:cubicBezTo>
                      <a:pt x="2041" y="408"/>
                      <a:pt x="2043" y="393"/>
                      <a:pt x="2071" y="322"/>
                    </a:cubicBezTo>
                    <a:cubicBezTo>
                      <a:pt x="2100" y="252"/>
                      <a:pt x="2098" y="254"/>
                      <a:pt x="2149" y="247"/>
                    </a:cubicBezTo>
                    <a:cubicBezTo>
                      <a:pt x="2182" y="243"/>
                      <a:pt x="2194" y="236"/>
                      <a:pt x="2209" y="214"/>
                    </a:cubicBezTo>
                    <a:cubicBezTo>
                      <a:pt x="2216" y="203"/>
                      <a:pt x="2233" y="113"/>
                      <a:pt x="2232" y="93"/>
                    </a:cubicBezTo>
                    <a:cubicBezTo>
                      <a:pt x="2231" y="84"/>
                      <a:pt x="2232" y="83"/>
                      <a:pt x="2278" y="66"/>
                    </a:cubicBezTo>
                    <a:lnTo>
                      <a:pt x="2326" y="48"/>
                    </a:lnTo>
                    <a:lnTo>
                      <a:pt x="2363" y="55"/>
                    </a:lnTo>
                    <a:cubicBezTo>
                      <a:pt x="2394" y="61"/>
                      <a:pt x="2400" y="62"/>
                      <a:pt x="2404" y="58"/>
                    </a:cubicBezTo>
                    <a:cubicBezTo>
                      <a:pt x="2409" y="54"/>
                      <a:pt x="2412" y="54"/>
                      <a:pt x="2432" y="58"/>
                    </a:cubicBezTo>
                    <a:cubicBezTo>
                      <a:pt x="2470" y="66"/>
                      <a:pt x="2505" y="59"/>
                      <a:pt x="2526" y="41"/>
                    </a:cubicBezTo>
                    <a:cubicBezTo>
                      <a:pt x="2534" y="34"/>
                      <a:pt x="2553" y="22"/>
                      <a:pt x="2569" y="14"/>
                    </a:cubicBezTo>
                    <a:lnTo>
                      <a:pt x="2597" y="0"/>
                    </a:lnTo>
                    <a:lnTo>
                      <a:pt x="2632" y="6"/>
                    </a:lnTo>
                    <a:cubicBezTo>
                      <a:pt x="2652" y="9"/>
                      <a:pt x="2680" y="15"/>
                      <a:pt x="2695" y="19"/>
                    </a:cubicBezTo>
                    <a:cubicBezTo>
                      <a:pt x="2733" y="29"/>
                      <a:pt x="2808" y="33"/>
                      <a:pt x="2824" y="26"/>
                    </a:cubicBezTo>
                    <a:cubicBezTo>
                      <a:pt x="2834" y="21"/>
                      <a:pt x="2836" y="21"/>
                      <a:pt x="2856" y="29"/>
                    </a:cubicBezTo>
                    <a:cubicBezTo>
                      <a:pt x="2874" y="36"/>
                      <a:pt x="2883" y="37"/>
                      <a:pt x="2934" y="39"/>
                    </a:cubicBezTo>
                    <a:cubicBezTo>
                      <a:pt x="2989" y="41"/>
                      <a:pt x="2993" y="41"/>
                      <a:pt x="3001" y="48"/>
                    </a:cubicBezTo>
                    <a:cubicBezTo>
                      <a:pt x="3006" y="52"/>
                      <a:pt x="3017" y="57"/>
                      <a:pt x="3028" y="59"/>
                    </a:cubicBezTo>
                    <a:cubicBezTo>
                      <a:pt x="3038" y="61"/>
                      <a:pt x="3056" y="67"/>
                      <a:pt x="3068" y="72"/>
                    </a:cubicBezTo>
                    <a:cubicBezTo>
                      <a:pt x="3089" y="81"/>
                      <a:pt x="3091" y="83"/>
                      <a:pt x="3111" y="112"/>
                    </a:cubicBezTo>
                    <a:cubicBezTo>
                      <a:pt x="3122" y="129"/>
                      <a:pt x="3134" y="149"/>
                      <a:pt x="3138" y="156"/>
                    </a:cubicBezTo>
                    <a:cubicBezTo>
                      <a:pt x="3144" y="168"/>
                      <a:pt x="3149" y="171"/>
                      <a:pt x="3214" y="204"/>
                    </a:cubicBezTo>
                    <a:cubicBezTo>
                      <a:pt x="3282" y="238"/>
                      <a:pt x="3283" y="238"/>
                      <a:pt x="3302" y="236"/>
                    </a:cubicBezTo>
                    <a:cubicBezTo>
                      <a:pt x="3315" y="235"/>
                      <a:pt x="3327" y="236"/>
                      <a:pt x="3344" y="241"/>
                    </a:cubicBezTo>
                    <a:cubicBezTo>
                      <a:pt x="3386" y="252"/>
                      <a:pt x="3427" y="248"/>
                      <a:pt x="3506" y="225"/>
                    </a:cubicBezTo>
                    <a:cubicBezTo>
                      <a:pt x="3559" y="209"/>
                      <a:pt x="3566" y="205"/>
                      <a:pt x="3581" y="186"/>
                    </a:cubicBezTo>
                    <a:cubicBezTo>
                      <a:pt x="3587" y="179"/>
                      <a:pt x="3592" y="177"/>
                      <a:pt x="3613" y="174"/>
                    </a:cubicBezTo>
                    <a:lnTo>
                      <a:pt x="3638" y="170"/>
                    </a:lnTo>
                    <a:lnTo>
                      <a:pt x="3678" y="188"/>
                    </a:lnTo>
                    <a:cubicBezTo>
                      <a:pt x="3700" y="198"/>
                      <a:pt x="3719" y="208"/>
                      <a:pt x="3720" y="211"/>
                    </a:cubicBezTo>
                    <a:cubicBezTo>
                      <a:pt x="3721" y="213"/>
                      <a:pt x="3697" y="262"/>
                      <a:pt x="3667" y="320"/>
                    </a:cubicBezTo>
                    <a:lnTo>
                      <a:pt x="3612" y="425"/>
                    </a:lnTo>
                    <a:lnTo>
                      <a:pt x="3609" y="460"/>
                    </a:lnTo>
                    <a:cubicBezTo>
                      <a:pt x="3607" y="480"/>
                      <a:pt x="3607" y="543"/>
                      <a:pt x="3608" y="604"/>
                    </a:cubicBezTo>
                    <a:lnTo>
                      <a:pt x="3610" y="714"/>
                    </a:lnTo>
                    <a:lnTo>
                      <a:pt x="3598" y="740"/>
                    </a:lnTo>
                    <a:cubicBezTo>
                      <a:pt x="3591" y="755"/>
                      <a:pt x="3585" y="773"/>
                      <a:pt x="3583" y="782"/>
                    </a:cubicBezTo>
                    <a:cubicBezTo>
                      <a:pt x="3581" y="790"/>
                      <a:pt x="3575" y="803"/>
                      <a:pt x="3570" y="810"/>
                    </a:cubicBezTo>
                    <a:cubicBezTo>
                      <a:pt x="3565" y="817"/>
                      <a:pt x="3558" y="831"/>
                      <a:pt x="3554" y="841"/>
                    </a:cubicBezTo>
                    <a:lnTo>
                      <a:pt x="3547" y="861"/>
                    </a:lnTo>
                    <a:lnTo>
                      <a:pt x="3537" y="833"/>
                    </a:lnTo>
                    <a:cubicBezTo>
                      <a:pt x="3529" y="810"/>
                      <a:pt x="3528" y="804"/>
                      <a:pt x="3532" y="798"/>
                    </a:cubicBezTo>
                    <a:cubicBezTo>
                      <a:pt x="3536" y="790"/>
                      <a:pt x="3535" y="766"/>
                      <a:pt x="3530" y="761"/>
                    </a:cubicBezTo>
                    <a:cubicBezTo>
                      <a:pt x="3528" y="760"/>
                      <a:pt x="3496" y="757"/>
                      <a:pt x="3457" y="755"/>
                    </a:cubicBezTo>
                    <a:cubicBezTo>
                      <a:pt x="3360" y="750"/>
                      <a:pt x="3280" y="740"/>
                      <a:pt x="3268" y="731"/>
                    </a:cubicBezTo>
                    <a:cubicBezTo>
                      <a:pt x="3243" y="712"/>
                      <a:pt x="3218" y="698"/>
                      <a:pt x="3202" y="696"/>
                    </a:cubicBezTo>
                    <a:lnTo>
                      <a:pt x="3185" y="694"/>
                    </a:lnTo>
                    <a:lnTo>
                      <a:pt x="3168" y="726"/>
                    </a:lnTo>
                    <a:lnTo>
                      <a:pt x="3151" y="759"/>
                    </a:lnTo>
                    <a:lnTo>
                      <a:pt x="3105" y="787"/>
                    </a:lnTo>
                    <a:cubicBezTo>
                      <a:pt x="3079" y="803"/>
                      <a:pt x="3033" y="830"/>
                      <a:pt x="3002" y="848"/>
                    </a:cubicBezTo>
                    <a:cubicBezTo>
                      <a:pt x="2958" y="873"/>
                      <a:pt x="2944" y="880"/>
                      <a:pt x="2933" y="880"/>
                    </a:cubicBezTo>
                    <a:cubicBezTo>
                      <a:pt x="2923" y="880"/>
                      <a:pt x="2906" y="888"/>
                      <a:pt x="2847" y="921"/>
                    </a:cubicBezTo>
                    <a:lnTo>
                      <a:pt x="2772" y="963"/>
                    </a:lnTo>
                    <a:lnTo>
                      <a:pt x="2739" y="1010"/>
                    </a:lnTo>
                    <a:lnTo>
                      <a:pt x="2707" y="1057"/>
                    </a:lnTo>
                    <a:lnTo>
                      <a:pt x="2717" y="1095"/>
                    </a:lnTo>
                    <a:cubicBezTo>
                      <a:pt x="2726" y="1128"/>
                      <a:pt x="2729" y="1135"/>
                      <a:pt x="2739" y="1145"/>
                    </a:cubicBezTo>
                    <a:lnTo>
                      <a:pt x="2751" y="1157"/>
                    </a:lnTo>
                    <a:lnTo>
                      <a:pt x="2749" y="1185"/>
                    </a:lnTo>
                    <a:cubicBezTo>
                      <a:pt x="2747" y="1204"/>
                      <a:pt x="2743" y="1223"/>
                      <a:pt x="2736" y="1239"/>
                    </a:cubicBezTo>
                    <a:cubicBezTo>
                      <a:pt x="2731" y="1253"/>
                      <a:pt x="2727" y="1266"/>
                      <a:pt x="2728" y="1268"/>
                    </a:cubicBezTo>
                    <a:cubicBezTo>
                      <a:pt x="2732" y="1278"/>
                      <a:pt x="2719" y="1340"/>
                      <a:pt x="2706" y="1370"/>
                    </a:cubicBezTo>
                    <a:cubicBezTo>
                      <a:pt x="2691" y="1403"/>
                      <a:pt x="2691" y="1402"/>
                      <a:pt x="2694" y="1480"/>
                    </a:cubicBezTo>
                    <a:cubicBezTo>
                      <a:pt x="2694" y="1490"/>
                      <a:pt x="2693" y="1507"/>
                      <a:pt x="2692" y="1519"/>
                    </a:cubicBezTo>
                    <a:cubicBezTo>
                      <a:pt x="2689" y="1539"/>
                      <a:pt x="2685" y="1547"/>
                      <a:pt x="2643" y="1617"/>
                    </a:cubicBezTo>
                    <a:cubicBezTo>
                      <a:pt x="2578" y="1725"/>
                      <a:pt x="2547" y="1771"/>
                      <a:pt x="2530" y="1782"/>
                    </a:cubicBezTo>
                    <a:cubicBezTo>
                      <a:pt x="2521" y="1788"/>
                      <a:pt x="2513" y="1797"/>
                      <a:pt x="2508" y="1808"/>
                    </a:cubicBezTo>
                    <a:cubicBezTo>
                      <a:pt x="2500" y="1825"/>
                      <a:pt x="2500" y="1825"/>
                      <a:pt x="2506" y="1842"/>
                    </a:cubicBezTo>
                    <a:cubicBezTo>
                      <a:pt x="2514" y="1862"/>
                      <a:pt x="2512" y="1886"/>
                      <a:pt x="2500" y="1910"/>
                    </a:cubicBezTo>
                    <a:cubicBezTo>
                      <a:pt x="2489" y="1934"/>
                      <a:pt x="2490" y="1966"/>
                      <a:pt x="2505" y="2011"/>
                    </a:cubicBezTo>
                    <a:cubicBezTo>
                      <a:pt x="2512" y="2031"/>
                      <a:pt x="2519" y="2049"/>
                      <a:pt x="2522" y="2051"/>
                    </a:cubicBezTo>
                    <a:cubicBezTo>
                      <a:pt x="2525" y="2053"/>
                      <a:pt x="2538" y="2057"/>
                      <a:pt x="2551" y="2060"/>
                    </a:cubicBezTo>
                    <a:cubicBezTo>
                      <a:pt x="2575" y="2066"/>
                      <a:pt x="2576" y="2067"/>
                      <a:pt x="2587" y="2084"/>
                    </a:cubicBezTo>
                    <a:cubicBezTo>
                      <a:pt x="2600" y="2102"/>
                      <a:pt x="2616" y="2145"/>
                      <a:pt x="2622" y="2176"/>
                    </a:cubicBezTo>
                    <a:cubicBezTo>
                      <a:pt x="2624" y="2186"/>
                      <a:pt x="2627" y="2211"/>
                      <a:pt x="2628" y="2232"/>
                    </a:cubicBezTo>
                    <a:cubicBezTo>
                      <a:pt x="2630" y="2256"/>
                      <a:pt x="2635" y="2280"/>
                      <a:pt x="2641" y="2298"/>
                    </a:cubicBezTo>
                    <a:cubicBezTo>
                      <a:pt x="2648" y="2322"/>
                      <a:pt x="2649" y="2328"/>
                      <a:pt x="2646" y="2330"/>
                    </a:cubicBezTo>
                    <a:cubicBezTo>
                      <a:pt x="2640" y="2333"/>
                      <a:pt x="2554" y="2338"/>
                      <a:pt x="2543" y="2335"/>
                    </a:cubicBezTo>
                    <a:cubicBezTo>
                      <a:pt x="2532" y="2333"/>
                      <a:pt x="2501" y="2357"/>
                      <a:pt x="2491" y="2376"/>
                    </a:cubicBezTo>
                    <a:cubicBezTo>
                      <a:pt x="2480" y="2397"/>
                      <a:pt x="2460" y="2478"/>
                      <a:pt x="2459" y="2505"/>
                    </a:cubicBezTo>
                    <a:cubicBezTo>
                      <a:pt x="2459" y="2511"/>
                      <a:pt x="2469" y="2509"/>
                      <a:pt x="2480" y="2502"/>
                    </a:cubicBezTo>
                    <a:cubicBezTo>
                      <a:pt x="2489" y="2496"/>
                      <a:pt x="2492" y="2495"/>
                      <a:pt x="2520" y="2497"/>
                    </a:cubicBezTo>
                    <a:cubicBezTo>
                      <a:pt x="2554" y="2499"/>
                      <a:pt x="2574" y="2507"/>
                      <a:pt x="2589" y="2524"/>
                    </a:cubicBezTo>
                    <a:cubicBezTo>
                      <a:pt x="2600" y="2536"/>
                      <a:pt x="2610" y="2579"/>
                      <a:pt x="2607" y="2595"/>
                    </a:cubicBezTo>
                    <a:cubicBezTo>
                      <a:pt x="2604" y="2609"/>
                      <a:pt x="2579" y="2639"/>
                      <a:pt x="2565" y="2646"/>
                    </a:cubicBezTo>
                    <a:cubicBezTo>
                      <a:pt x="2557" y="2650"/>
                      <a:pt x="2553" y="2655"/>
                      <a:pt x="2547" y="2668"/>
                    </a:cubicBezTo>
                    <a:cubicBezTo>
                      <a:pt x="2543" y="2678"/>
                      <a:pt x="2541" y="2688"/>
                      <a:pt x="2543" y="2692"/>
                    </a:cubicBezTo>
                    <a:cubicBezTo>
                      <a:pt x="2548" y="2706"/>
                      <a:pt x="2584" y="2757"/>
                      <a:pt x="2604" y="2778"/>
                    </a:cubicBezTo>
                    <a:cubicBezTo>
                      <a:pt x="2620" y="2794"/>
                      <a:pt x="2627" y="2807"/>
                      <a:pt x="2649" y="2864"/>
                    </a:cubicBezTo>
                    <a:lnTo>
                      <a:pt x="2664" y="2902"/>
                    </a:lnTo>
                    <a:lnTo>
                      <a:pt x="2657" y="2913"/>
                    </a:lnTo>
                    <a:lnTo>
                      <a:pt x="2651" y="2924"/>
                    </a:lnTo>
                    <a:lnTo>
                      <a:pt x="2663" y="2941"/>
                    </a:lnTo>
                    <a:cubicBezTo>
                      <a:pt x="2682" y="2971"/>
                      <a:pt x="2694" y="2981"/>
                      <a:pt x="2715" y="2983"/>
                    </a:cubicBezTo>
                    <a:cubicBezTo>
                      <a:pt x="2732" y="2985"/>
                      <a:pt x="2763" y="2981"/>
                      <a:pt x="2782" y="2974"/>
                    </a:cubicBezTo>
                    <a:cubicBezTo>
                      <a:pt x="2794" y="2970"/>
                      <a:pt x="2798" y="2963"/>
                      <a:pt x="2798" y="2942"/>
                    </a:cubicBezTo>
                    <a:cubicBezTo>
                      <a:pt x="2798" y="2925"/>
                      <a:pt x="2798" y="2925"/>
                      <a:pt x="2824" y="2900"/>
                    </a:cubicBezTo>
                    <a:lnTo>
                      <a:pt x="2851" y="2875"/>
                    </a:lnTo>
                    <a:lnTo>
                      <a:pt x="2871" y="2896"/>
                    </a:lnTo>
                    <a:cubicBezTo>
                      <a:pt x="2882" y="2907"/>
                      <a:pt x="2898" y="2923"/>
                      <a:pt x="2906" y="2932"/>
                    </a:cubicBezTo>
                    <a:lnTo>
                      <a:pt x="2922" y="2948"/>
                    </a:lnTo>
                    <a:lnTo>
                      <a:pt x="2893" y="2975"/>
                    </a:lnTo>
                    <a:cubicBezTo>
                      <a:pt x="2860" y="3006"/>
                      <a:pt x="2861" y="3003"/>
                      <a:pt x="2879" y="3048"/>
                    </a:cubicBezTo>
                    <a:cubicBezTo>
                      <a:pt x="2893" y="3082"/>
                      <a:pt x="2912" y="3103"/>
                      <a:pt x="2930" y="3103"/>
                    </a:cubicBezTo>
                    <a:cubicBezTo>
                      <a:pt x="2939" y="3103"/>
                      <a:pt x="2944" y="3105"/>
                      <a:pt x="2954" y="3115"/>
                    </a:cubicBezTo>
                    <a:cubicBezTo>
                      <a:pt x="2976" y="3137"/>
                      <a:pt x="2981" y="3149"/>
                      <a:pt x="2983" y="3182"/>
                    </a:cubicBezTo>
                    <a:lnTo>
                      <a:pt x="2985" y="3211"/>
                    </a:lnTo>
                    <a:lnTo>
                      <a:pt x="2967" y="3221"/>
                    </a:lnTo>
                    <a:cubicBezTo>
                      <a:pt x="2949" y="3232"/>
                      <a:pt x="2948" y="3233"/>
                      <a:pt x="2945" y="3254"/>
                    </a:cubicBezTo>
                    <a:cubicBezTo>
                      <a:pt x="2939" y="3289"/>
                      <a:pt x="2934" y="3299"/>
                      <a:pt x="2917" y="3310"/>
                    </a:cubicBezTo>
                    <a:cubicBezTo>
                      <a:pt x="2893" y="3326"/>
                      <a:pt x="2886" y="3336"/>
                      <a:pt x="2884" y="3356"/>
                    </a:cubicBezTo>
                    <a:cubicBezTo>
                      <a:pt x="2882" y="3372"/>
                      <a:pt x="2882" y="3376"/>
                      <a:pt x="2889" y="3384"/>
                    </a:cubicBezTo>
                    <a:cubicBezTo>
                      <a:pt x="2897" y="3394"/>
                      <a:pt x="2898" y="3393"/>
                      <a:pt x="2865" y="3400"/>
                    </a:cubicBezTo>
                    <a:cubicBezTo>
                      <a:pt x="2838" y="3405"/>
                      <a:pt x="2786" y="3429"/>
                      <a:pt x="2779" y="3439"/>
                    </a:cubicBezTo>
                    <a:cubicBezTo>
                      <a:pt x="2776" y="3444"/>
                      <a:pt x="2771" y="3448"/>
                      <a:pt x="2767" y="3449"/>
                    </a:cubicBezTo>
                    <a:cubicBezTo>
                      <a:pt x="2763" y="3451"/>
                      <a:pt x="2760" y="3457"/>
                      <a:pt x="2757" y="3471"/>
                    </a:cubicBezTo>
                    <a:cubicBezTo>
                      <a:pt x="2754" y="3487"/>
                      <a:pt x="2750" y="3494"/>
                      <a:pt x="2738" y="3508"/>
                    </a:cubicBezTo>
                    <a:cubicBezTo>
                      <a:pt x="2719" y="3530"/>
                      <a:pt x="2704" y="3539"/>
                      <a:pt x="2698" y="3534"/>
                    </a:cubicBezTo>
                    <a:cubicBezTo>
                      <a:pt x="2691" y="3529"/>
                      <a:pt x="2685" y="3533"/>
                      <a:pt x="2672" y="3555"/>
                    </a:cubicBezTo>
                    <a:cubicBezTo>
                      <a:pt x="2663" y="3570"/>
                      <a:pt x="2662" y="3577"/>
                      <a:pt x="2660" y="3602"/>
                    </a:cubicBezTo>
                    <a:lnTo>
                      <a:pt x="2658" y="3632"/>
                    </a:lnTo>
                    <a:lnTo>
                      <a:pt x="2670" y="3640"/>
                    </a:lnTo>
                    <a:cubicBezTo>
                      <a:pt x="2676" y="3645"/>
                      <a:pt x="2684" y="3649"/>
                      <a:pt x="2687" y="3649"/>
                    </a:cubicBezTo>
                    <a:cubicBezTo>
                      <a:pt x="2695" y="3649"/>
                      <a:pt x="2694" y="3651"/>
                      <a:pt x="2683" y="3671"/>
                    </a:cubicBezTo>
                    <a:cubicBezTo>
                      <a:pt x="2674" y="3687"/>
                      <a:pt x="2672" y="3688"/>
                      <a:pt x="2630" y="3709"/>
                    </a:cubicBezTo>
                    <a:cubicBezTo>
                      <a:pt x="2593" y="3728"/>
                      <a:pt x="2586" y="3733"/>
                      <a:pt x="2583" y="3741"/>
                    </a:cubicBezTo>
                    <a:cubicBezTo>
                      <a:pt x="2580" y="3747"/>
                      <a:pt x="2563" y="3763"/>
                      <a:pt x="2528" y="3791"/>
                    </a:cubicBezTo>
                    <a:cubicBezTo>
                      <a:pt x="2500" y="3813"/>
                      <a:pt x="2476" y="3833"/>
                      <a:pt x="2476" y="3836"/>
                    </a:cubicBezTo>
                    <a:cubicBezTo>
                      <a:pt x="2476" y="3838"/>
                      <a:pt x="2482" y="3845"/>
                      <a:pt x="2490" y="3851"/>
                    </a:cubicBezTo>
                    <a:cubicBezTo>
                      <a:pt x="2500" y="3860"/>
                      <a:pt x="2503" y="3866"/>
                      <a:pt x="2505" y="3876"/>
                    </a:cubicBezTo>
                    <a:cubicBezTo>
                      <a:pt x="2507" y="3888"/>
                      <a:pt x="2503" y="3929"/>
                      <a:pt x="2499" y="3932"/>
                    </a:cubicBezTo>
                    <a:cubicBezTo>
                      <a:pt x="2496" y="3935"/>
                      <a:pt x="2486" y="3929"/>
                      <a:pt x="2486" y="3924"/>
                    </a:cubicBezTo>
                    <a:cubicBezTo>
                      <a:pt x="2486" y="3913"/>
                      <a:pt x="2479" y="3911"/>
                      <a:pt x="2448" y="3913"/>
                    </a:cubicBezTo>
                    <a:cubicBezTo>
                      <a:pt x="2420" y="3915"/>
                      <a:pt x="2419" y="3915"/>
                      <a:pt x="2417" y="3924"/>
                    </a:cubicBezTo>
                    <a:cubicBezTo>
                      <a:pt x="2416" y="3930"/>
                      <a:pt x="2415" y="3944"/>
                      <a:pt x="2415" y="3956"/>
                    </a:cubicBezTo>
                    <a:cubicBezTo>
                      <a:pt x="2415" y="3975"/>
                      <a:pt x="2414" y="3981"/>
                      <a:pt x="2399" y="4010"/>
                    </a:cubicBezTo>
                    <a:cubicBezTo>
                      <a:pt x="2389" y="4029"/>
                      <a:pt x="2379" y="4046"/>
                      <a:pt x="2376" y="4049"/>
                    </a:cubicBezTo>
                    <a:cubicBezTo>
                      <a:pt x="2371" y="4054"/>
                      <a:pt x="2371" y="4056"/>
                      <a:pt x="2380" y="4075"/>
                    </a:cubicBezTo>
                    <a:cubicBezTo>
                      <a:pt x="2392" y="4100"/>
                      <a:pt x="2392" y="4100"/>
                      <a:pt x="2421" y="4123"/>
                    </a:cubicBezTo>
                    <a:cubicBezTo>
                      <a:pt x="2436" y="4135"/>
                      <a:pt x="2446" y="4145"/>
                      <a:pt x="2448" y="4153"/>
                    </a:cubicBezTo>
                    <a:cubicBezTo>
                      <a:pt x="2451" y="4160"/>
                      <a:pt x="2455" y="4169"/>
                      <a:pt x="2459" y="4175"/>
                    </a:cubicBezTo>
                    <a:cubicBezTo>
                      <a:pt x="2464" y="4186"/>
                      <a:pt x="2464" y="4186"/>
                      <a:pt x="2456" y="4192"/>
                    </a:cubicBezTo>
                    <a:cubicBezTo>
                      <a:pt x="2452" y="4195"/>
                      <a:pt x="2447" y="4198"/>
                      <a:pt x="2445" y="4198"/>
                    </a:cubicBezTo>
                    <a:cubicBezTo>
                      <a:pt x="2441" y="4198"/>
                      <a:pt x="2402" y="4246"/>
                      <a:pt x="2399" y="4254"/>
                    </a:cubicBezTo>
                    <a:cubicBezTo>
                      <a:pt x="2398" y="4256"/>
                      <a:pt x="2395" y="4259"/>
                      <a:pt x="2392" y="4261"/>
                    </a:cubicBezTo>
                    <a:cubicBezTo>
                      <a:pt x="2385" y="4266"/>
                      <a:pt x="2361" y="4316"/>
                      <a:pt x="2361" y="4327"/>
                    </a:cubicBezTo>
                    <a:cubicBezTo>
                      <a:pt x="2361" y="4331"/>
                      <a:pt x="2364" y="4340"/>
                      <a:pt x="2368" y="4347"/>
                    </a:cubicBezTo>
                    <a:cubicBezTo>
                      <a:pt x="2377" y="4362"/>
                      <a:pt x="2377" y="4362"/>
                      <a:pt x="2366" y="4374"/>
                    </a:cubicBezTo>
                    <a:cubicBezTo>
                      <a:pt x="2360" y="4380"/>
                      <a:pt x="2354" y="4383"/>
                      <a:pt x="2348" y="4383"/>
                    </a:cubicBezTo>
                    <a:cubicBezTo>
                      <a:pt x="2331" y="4383"/>
                      <a:pt x="2316" y="4403"/>
                      <a:pt x="2304" y="4442"/>
                    </a:cubicBezTo>
                    <a:cubicBezTo>
                      <a:pt x="2294" y="4473"/>
                      <a:pt x="2292" y="4476"/>
                      <a:pt x="2285" y="4476"/>
                    </a:cubicBezTo>
                    <a:cubicBezTo>
                      <a:pt x="2280" y="4476"/>
                      <a:pt x="2260" y="4480"/>
                      <a:pt x="2240" y="4485"/>
                    </a:cubicBezTo>
                    <a:cubicBezTo>
                      <a:pt x="2210" y="4492"/>
                      <a:pt x="2197" y="4497"/>
                      <a:pt x="2155" y="4520"/>
                    </a:cubicBezTo>
                    <a:lnTo>
                      <a:pt x="2106" y="4546"/>
                    </a:lnTo>
                    <a:lnTo>
                      <a:pt x="2075" y="4595"/>
                    </a:lnTo>
                    <a:lnTo>
                      <a:pt x="2043" y="4643"/>
                    </a:lnTo>
                    <a:lnTo>
                      <a:pt x="2048" y="4658"/>
                    </a:lnTo>
                    <a:cubicBezTo>
                      <a:pt x="2051" y="4666"/>
                      <a:pt x="2056" y="4682"/>
                      <a:pt x="2059" y="4695"/>
                    </a:cubicBezTo>
                    <a:lnTo>
                      <a:pt x="2064" y="4717"/>
                    </a:lnTo>
                    <a:lnTo>
                      <a:pt x="2049" y="4739"/>
                    </a:lnTo>
                    <a:cubicBezTo>
                      <a:pt x="2040" y="4753"/>
                      <a:pt x="2031" y="4772"/>
                      <a:pt x="2027" y="4789"/>
                    </a:cubicBezTo>
                    <a:cubicBezTo>
                      <a:pt x="2018" y="4819"/>
                      <a:pt x="2019" y="4831"/>
                      <a:pt x="2030" y="4877"/>
                    </a:cubicBezTo>
                    <a:cubicBezTo>
                      <a:pt x="2036" y="4902"/>
                      <a:pt x="2036" y="4907"/>
                      <a:pt x="2029" y="4907"/>
                    </a:cubicBezTo>
                    <a:cubicBezTo>
                      <a:pt x="2027" y="4907"/>
                      <a:pt x="1974" y="4925"/>
                      <a:pt x="1951" y="4934"/>
                    </a:cubicBezTo>
                    <a:cubicBezTo>
                      <a:pt x="1947" y="4936"/>
                      <a:pt x="1944" y="4933"/>
                      <a:pt x="1938" y="4922"/>
                    </a:cubicBezTo>
                    <a:cubicBezTo>
                      <a:pt x="1930" y="4907"/>
                      <a:pt x="1923" y="4903"/>
                      <a:pt x="1900" y="4899"/>
                    </a:cubicBezTo>
                    <a:cubicBezTo>
                      <a:pt x="1871" y="4894"/>
                      <a:pt x="1839" y="4859"/>
                      <a:pt x="1800" y="4789"/>
                    </a:cubicBezTo>
                    <a:cubicBezTo>
                      <a:pt x="1782" y="4758"/>
                      <a:pt x="1772" y="4744"/>
                      <a:pt x="1751" y="4723"/>
                    </a:cubicBezTo>
                    <a:cubicBezTo>
                      <a:pt x="1731" y="4703"/>
                      <a:pt x="1722" y="4696"/>
                      <a:pt x="1717" y="4698"/>
                    </a:cubicBezTo>
                    <a:cubicBezTo>
                      <a:pt x="1709" y="4700"/>
                      <a:pt x="1682" y="4687"/>
                      <a:pt x="1680" y="4680"/>
                    </a:cubicBezTo>
                    <a:cubicBezTo>
                      <a:pt x="1678" y="4677"/>
                      <a:pt x="1675" y="4673"/>
                      <a:pt x="1673" y="4671"/>
                    </a:cubicBezTo>
                    <a:cubicBezTo>
                      <a:pt x="1662" y="4663"/>
                      <a:pt x="1571" y="4697"/>
                      <a:pt x="1556" y="4715"/>
                    </a:cubicBezTo>
                    <a:cubicBezTo>
                      <a:pt x="1551" y="4721"/>
                      <a:pt x="1547" y="4722"/>
                      <a:pt x="1532" y="4722"/>
                    </a:cubicBezTo>
                    <a:cubicBezTo>
                      <a:pt x="1517" y="4722"/>
                      <a:pt x="1509" y="4720"/>
                      <a:pt x="1491" y="4711"/>
                    </a:cubicBezTo>
                    <a:cubicBezTo>
                      <a:pt x="1464" y="4696"/>
                      <a:pt x="1463" y="4696"/>
                      <a:pt x="1441" y="4672"/>
                    </a:cubicBezTo>
                    <a:cubicBezTo>
                      <a:pt x="1431" y="4661"/>
                      <a:pt x="1421" y="4652"/>
                      <a:pt x="1419" y="4652"/>
                    </a:cubicBezTo>
                    <a:cubicBezTo>
                      <a:pt x="1417" y="4652"/>
                      <a:pt x="1401" y="4669"/>
                      <a:pt x="1384" y="4689"/>
                    </a:cubicBezTo>
                    <a:cubicBezTo>
                      <a:pt x="1361" y="4717"/>
                      <a:pt x="1346" y="4730"/>
                      <a:pt x="1332" y="4739"/>
                    </a:cubicBezTo>
                    <a:lnTo>
                      <a:pt x="1312" y="4751"/>
                    </a:lnTo>
                    <a:lnTo>
                      <a:pt x="1252" y="4751"/>
                    </a:lnTo>
                    <a:cubicBezTo>
                      <a:pt x="1219" y="4751"/>
                      <a:pt x="1186" y="4752"/>
                      <a:pt x="1179" y="4753"/>
                    </a:cubicBezTo>
                    <a:lnTo>
                      <a:pt x="1166" y="4756"/>
                    </a:lnTo>
                    <a:lnTo>
                      <a:pt x="1155" y="4807"/>
                    </a:lnTo>
                    <a:cubicBezTo>
                      <a:pt x="1149" y="4835"/>
                      <a:pt x="1140" y="4869"/>
                      <a:pt x="1137" y="4883"/>
                    </a:cubicBezTo>
                    <a:cubicBezTo>
                      <a:pt x="1131" y="4904"/>
                      <a:pt x="1130" y="4912"/>
                      <a:pt x="1132" y="4936"/>
                    </a:cubicBezTo>
                    <a:cubicBezTo>
                      <a:pt x="1133" y="4957"/>
                      <a:pt x="1133" y="4969"/>
                      <a:pt x="1130" y="4978"/>
                    </a:cubicBezTo>
                    <a:lnTo>
                      <a:pt x="1125" y="4990"/>
                    </a:lnTo>
                    <a:lnTo>
                      <a:pt x="1097" y="4990"/>
                    </a:lnTo>
                    <a:cubicBezTo>
                      <a:pt x="1076" y="4990"/>
                      <a:pt x="1069" y="4991"/>
                      <a:pt x="1069" y="4995"/>
                    </a:cubicBezTo>
                    <a:cubicBezTo>
                      <a:pt x="1069" y="4997"/>
                      <a:pt x="1074" y="5013"/>
                      <a:pt x="1079" y="5031"/>
                    </a:cubicBezTo>
                    <a:cubicBezTo>
                      <a:pt x="1090" y="5066"/>
                      <a:pt x="1092" y="5083"/>
                      <a:pt x="1084" y="5083"/>
                    </a:cubicBezTo>
                    <a:cubicBezTo>
                      <a:pt x="1081" y="5083"/>
                      <a:pt x="1065" y="5090"/>
                      <a:pt x="1048" y="5098"/>
                    </a:cubicBezTo>
                    <a:cubicBezTo>
                      <a:pt x="1031" y="5106"/>
                      <a:pt x="1006" y="5117"/>
                      <a:pt x="992" y="5123"/>
                    </a:cubicBezTo>
                    <a:cubicBezTo>
                      <a:pt x="968" y="5133"/>
                      <a:pt x="968" y="5133"/>
                      <a:pt x="967" y="5127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defRPr/>
                </a:pPr>
                <a:endParaRPr lang="it-IT" sz="1600" kern="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39" name="Freeform 68">
                <a:extLst>
                  <a:ext uri="{FF2B5EF4-FFF2-40B4-BE49-F238E27FC236}">
                    <a16:creationId xmlns:a16="http://schemas.microsoft.com/office/drawing/2014/main" id="{D521D6CF-3C67-1C7C-AF58-99B50D52FE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48561" y="3107512"/>
                <a:ext cx="876455" cy="519439"/>
              </a:xfrm>
              <a:custGeom>
                <a:avLst/>
                <a:gdLst>
                  <a:gd name="T0" fmla="*/ 1503 w 3030"/>
                  <a:gd name="T1" fmla="*/ 1653 h 1756"/>
                  <a:gd name="T2" fmla="*/ 1438 w 3030"/>
                  <a:gd name="T3" fmla="*/ 1596 h 1756"/>
                  <a:gd name="T4" fmla="*/ 1290 w 3030"/>
                  <a:gd name="T5" fmla="*/ 1527 h 1756"/>
                  <a:gd name="T6" fmla="*/ 1203 w 3030"/>
                  <a:gd name="T7" fmla="*/ 1484 h 1756"/>
                  <a:gd name="T8" fmla="*/ 1190 w 3030"/>
                  <a:gd name="T9" fmla="*/ 1426 h 1756"/>
                  <a:gd name="T10" fmla="*/ 1030 w 3030"/>
                  <a:gd name="T11" fmla="*/ 1418 h 1756"/>
                  <a:gd name="T12" fmla="*/ 913 w 3030"/>
                  <a:gd name="T13" fmla="*/ 1376 h 1756"/>
                  <a:gd name="T14" fmla="*/ 745 w 3030"/>
                  <a:gd name="T15" fmla="*/ 1296 h 1756"/>
                  <a:gd name="T16" fmla="*/ 500 w 3030"/>
                  <a:gd name="T17" fmla="*/ 1346 h 1756"/>
                  <a:gd name="T18" fmla="*/ 328 w 3030"/>
                  <a:gd name="T19" fmla="*/ 1291 h 1756"/>
                  <a:gd name="T20" fmla="*/ 314 w 3030"/>
                  <a:gd name="T21" fmla="*/ 1187 h 1756"/>
                  <a:gd name="T22" fmla="*/ 371 w 3030"/>
                  <a:gd name="T23" fmla="*/ 1155 h 1756"/>
                  <a:gd name="T24" fmla="*/ 391 w 3030"/>
                  <a:gd name="T25" fmla="*/ 1026 h 1756"/>
                  <a:gd name="T26" fmla="*/ 253 w 3030"/>
                  <a:gd name="T27" fmla="*/ 1031 h 1756"/>
                  <a:gd name="T28" fmla="*/ 1 w 3030"/>
                  <a:gd name="T29" fmla="*/ 953 h 1756"/>
                  <a:gd name="T30" fmla="*/ 77 w 3030"/>
                  <a:gd name="T31" fmla="*/ 862 h 1756"/>
                  <a:gd name="T32" fmla="*/ 23 w 3030"/>
                  <a:gd name="T33" fmla="*/ 764 h 1756"/>
                  <a:gd name="T34" fmla="*/ 70 w 3030"/>
                  <a:gd name="T35" fmla="*/ 715 h 1756"/>
                  <a:gd name="T36" fmla="*/ 106 w 3030"/>
                  <a:gd name="T37" fmla="*/ 502 h 1756"/>
                  <a:gd name="T38" fmla="*/ 321 w 3030"/>
                  <a:gd name="T39" fmla="*/ 432 h 1756"/>
                  <a:gd name="T40" fmla="*/ 501 w 3030"/>
                  <a:gd name="T41" fmla="*/ 451 h 1756"/>
                  <a:gd name="T42" fmla="*/ 623 w 3030"/>
                  <a:gd name="T43" fmla="*/ 435 h 1756"/>
                  <a:gd name="T44" fmla="*/ 817 w 3030"/>
                  <a:gd name="T45" fmla="*/ 640 h 1756"/>
                  <a:gd name="T46" fmla="*/ 972 w 3030"/>
                  <a:gd name="T47" fmla="*/ 603 h 1756"/>
                  <a:gd name="T48" fmla="*/ 999 w 3030"/>
                  <a:gd name="T49" fmla="*/ 417 h 1756"/>
                  <a:gd name="T50" fmla="*/ 1092 w 3030"/>
                  <a:gd name="T51" fmla="*/ 261 h 1756"/>
                  <a:gd name="T52" fmla="*/ 1282 w 3030"/>
                  <a:gd name="T53" fmla="*/ 127 h 1756"/>
                  <a:gd name="T54" fmla="*/ 1314 w 3030"/>
                  <a:gd name="T55" fmla="*/ 32 h 1756"/>
                  <a:gd name="T56" fmla="*/ 1408 w 3030"/>
                  <a:gd name="T57" fmla="*/ 24 h 1756"/>
                  <a:gd name="T58" fmla="*/ 1551 w 3030"/>
                  <a:gd name="T59" fmla="*/ 81 h 1756"/>
                  <a:gd name="T60" fmla="*/ 1616 w 3030"/>
                  <a:gd name="T61" fmla="*/ 156 h 1756"/>
                  <a:gd name="T62" fmla="*/ 1692 w 3030"/>
                  <a:gd name="T63" fmla="*/ 306 h 1756"/>
                  <a:gd name="T64" fmla="*/ 1679 w 3030"/>
                  <a:gd name="T65" fmla="*/ 485 h 1756"/>
                  <a:gd name="T66" fmla="*/ 1763 w 3030"/>
                  <a:gd name="T67" fmla="*/ 592 h 1756"/>
                  <a:gd name="T68" fmla="*/ 1937 w 3030"/>
                  <a:gd name="T69" fmla="*/ 649 h 1756"/>
                  <a:gd name="T70" fmla="*/ 2164 w 3030"/>
                  <a:gd name="T71" fmla="*/ 705 h 1756"/>
                  <a:gd name="T72" fmla="*/ 2336 w 3030"/>
                  <a:gd name="T73" fmla="*/ 637 h 1756"/>
                  <a:gd name="T74" fmla="*/ 2499 w 3030"/>
                  <a:gd name="T75" fmla="*/ 613 h 1756"/>
                  <a:gd name="T76" fmla="*/ 2643 w 3030"/>
                  <a:gd name="T77" fmla="*/ 783 h 1756"/>
                  <a:gd name="T78" fmla="*/ 2798 w 3030"/>
                  <a:gd name="T79" fmla="*/ 704 h 1756"/>
                  <a:gd name="T80" fmla="*/ 2972 w 3030"/>
                  <a:gd name="T81" fmla="*/ 673 h 1756"/>
                  <a:gd name="T82" fmla="*/ 2959 w 3030"/>
                  <a:gd name="T83" fmla="*/ 765 h 1756"/>
                  <a:gd name="T84" fmla="*/ 3030 w 3030"/>
                  <a:gd name="T85" fmla="*/ 859 h 1756"/>
                  <a:gd name="T86" fmla="*/ 3009 w 3030"/>
                  <a:gd name="T87" fmla="*/ 965 h 1756"/>
                  <a:gd name="T88" fmla="*/ 2936 w 3030"/>
                  <a:gd name="T89" fmla="*/ 1075 h 1756"/>
                  <a:gd name="T90" fmla="*/ 2892 w 3030"/>
                  <a:gd name="T91" fmla="*/ 1202 h 1756"/>
                  <a:gd name="T92" fmla="*/ 2698 w 3030"/>
                  <a:gd name="T93" fmla="*/ 1283 h 1756"/>
                  <a:gd name="T94" fmla="*/ 2659 w 3030"/>
                  <a:gd name="T95" fmla="*/ 1337 h 1756"/>
                  <a:gd name="T96" fmla="*/ 2372 w 3030"/>
                  <a:gd name="T97" fmla="*/ 1454 h 1756"/>
                  <a:gd name="T98" fmla="*/ 2196 w 3030"/>
                  <a:gd name="T99" fmla="*/ 1574 h 1756"/>
                  <a:gd name="T100" fmla="*/ 2026 w 3030"/>
                  <a:gd name="T101" fmla="*/ 1564 h 1756"/>
                  <a:gd name="T102" fmla="*/ 1874 w 3030"/>
                  <a:gd name="T103" fmla="*/ 1538 h 1756"/>
                  <a:gd name="T104" fmla="*/ 1846 w 3030"/>
                  <a:gd name="T105" fmla="*/ 1687 h 1756"/>
                  <a:gd name="T106" fmla="*/ 1721 w 3030"/>
                  <a:gd name="T107" fmla="*/ 1748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30" h="1756">
                    <a:moveTo>
                      <a:pt x="1721" y="1748"/>
                    </a:moveTo>
                    <a:cubicBezTo>
                      <a:pt x="1716" y="1743"/>
                      <a:pt x="1696" y="1731"/>
                      <a:pt x="1676" y="1722"/>
                    </a:cubicBezTo>
                    <a:cubicBezTo>
                      <a:pt x="1642" y="1706"/>
                      <a:pt x="1603" y="1694"/>
                      <a:pt x="1556" y="1687"/>
                    </a:cubicBezTo>
                    <a:cubicBezTo>
                      <a:pt x="1535" y="1684"/>
                      <a:pt x="1522" y="1676"/>
                      <a:pt x="1503" y="1653"/>
                    </a:cubicBezTo>
                    <a:lnTo>
                      <a:pt x="1487" y="1634"/>
                    </a:lnTo>
                    <a:lnTo>
                      <a:pt x="1496" y="1614"/>
                    </a:lnTo>
                    <a:cubicBezTo>
                      <a:pt x="1500" y="1603"/>
                      <a:pt x="1504" y="1593"/>
                      <a:pt x="1504" y="1590"/>
                    </a:cubicBezTo>
                    <a:cubicBezTo>
                      <a:pt x="1504" y="1585"/>
                      <a:pt x="1494" y="1585"/>
                      <a:pt x="1438" y="1596"/>
                    </a:cubicBezTo>
                    <a:cubicBezTo>
                      <a:pt x="1380" y="1607"/>
                      <a:pt x="1381" y="1607"/>
                      <a:pt x="1388" y="1601"/>
                    </a:cubicBezTo>
                    <a:cubicBezTo>
                      <a:pt x="1402" y="1587"/>
                      <a:pt x="1401" y="1586"/>
                      <a:pt x="1364" y="1553"/>
                    </a:cubicBezTo>
                    <a:lnTo>
                      <a:pt x="1329" y="1523"/>
                    </a:lnTo>
                    <a:lnTo>
                      <a:pt x="1290" y="1527"/>
                    </a:lnTo>
                    <a:lnTo>
                      <a:pt x="1251" y="1531"/>
                    </a:lnTo>
                    <a:lnTo>
                      <a:pt x="1227" y="1518"/>
                    </a:lnTo>
                    <a:lnTo>
                      <a:pt x="1203" y="1506"/>
                    </a:lnTo>
                    <a:lnTo>
                      <a:pt x="1203" y="1484"/>
                    </a:lnTo>
                    <a:cubicBezTo>
                      <a:pt x="1203" y="1458"/>
                      <a:pt x="1201" y="1456"/>
                      <a:pt x="1180" y="1463"/>
                    </a:cubicBezTo>
                    <a:cubicBezTo>
                      <a:pt x="1172" y="1466"/>
                      <a:pt x="1164" y="1468"/>
                      <a:pt x="1164" y="1467"/>
                    </a:cubicBezTo>
                    <a:cubicBezTo>
                      <a:pt x="1163" y="1466"/>
                      <a:pt x="1169" y="1458"/>
                      <a:pt x="1176" y="1447"/>
                    </a:cubicBezTo>
                    <a:cubicBezTo>
                      <a:pt x="1184" y="1437"/>
                      <a:pt x="1190" y="1428"/>
                      <a:pt x="1190" y="1426"/>
                    </a:cubicBezTo>
                    <a:cubicBezTo>
                      <a:pt x="1190" y="1425"/>
                      <a:pt x="1177" y="1416"/>
                      <a:pt x="1161" y="1406"/>
                    </a:cubicBezTo>
                    <a:lnTo>
                      <a:pt x="1133" y="1389"/>
                    </a:lnTo>
                    <a:lnTo>
                      <a:pt x="1082" y="1403"/>
                    </a:lnTo>
                    <a:lnTo>
                      <a:pt x="1030" y="1418"/>
                    </a:lnTo>
                    <a:lnTo>
                      <a:pt x="1023" y="1409"/>
                    </a:lnTo>
                    <a:cubicBezTo>
                      <a:pt x="1016" y="1400"/>
                      <a:pt x="1012" y="1400"/>
                      <a:pt x="983" y="1408"/>
                    </a:cubicBezTo>
                    <a:lnTo>
                      <a:pt x="967" y="1412"/>
                    </a:lnTo>
                    <a:lnTo>
                      <a:pt x="913" y="1376"/>
                    </a:lnTo>
                    <a:cubicBezTo>
                      <a:pt x="859" y="1340"/>
                      <a:pt x="858" y="1339"/>
                      <a:pt x="853" y="1322"/>
                    </a:cubicBezTo>
                    <a:cubicBezTo>
                      <a:pt x="847" y="1307"/>
                      <a:pt x="847" y="1305"/>
                      <a:pt x="853" y="1300"/>
                    </a:cubicBezTo>
                    <a:cubicBezTo>
                      <a:pt x="856" y="1296"/>
                      <a:pt x="858" y="1291"/>
                      <a:pt x="858" y="1288"/>
                    </a:cubicBezTo>
                    <a:cubicBezTo>
                      <a:pt x="858" y="1280"/>
                      <a:pt x="824" y="1282"/>
                      <a:pt x="745" y="1296"/>
                    </a:cubicBezTo>
                    <a:cubicBezTo>
                      <a:pt x="650" y="1312"/>
                      <a:pt x="649" y="1313"/>
                      <a:pt x="638" y="1334"/>
                    </a:cubicBezTo>
                    <a:lnTo>
                      <a:pt x="630" y="1351"/>
                    </a:lnTo>
                    <a:lnTo>
                      <a:pt x="586" y="1348"/>
                    </a:lnTo>
                    <a:cubicBezTo>
                      <a:pt x="562" y="1347"/>
                      <a:pt x="523" y="1346"/>
                      <a:pt x="500" y="1346"/>
                    </a:cubicBezTo>
                    <a:cubicBezTo>
                      <a:pt x="453" y="1347"/>
                      <a:pt x="428" y="1342"/>
                      <a:pt x="379" y="1323"/>
                    </a:cubicBezTo>
                    <a:cubicBezTo>
                      <a:pt x="360" y="1315"/>
                      <a:pt x="345" y="1311"/>
                      <a:pt x="333" y="1311"/>
                    </a:cubicBezTo>
                    <a:lnTo>
                      <a:pt x="315" y="1311"/>
                    </a:lnTo>
                    <a:lnTo>
                      <a:pt x="328" y="1291"/>
                    </a:lnTo>
                    <a:lnTo>
                      <a:pt x="341" y="1272"/>
                    </a:lnTo>
                    <a:lnTo>
                      <a:pt x="339" y="1243"/>
                    </a:lnTo>
                    <a:cubicBezTo>
                      <a:pt x="338" y="1227"/>
                      <a:pt x="336" y="1210"/>
                      <a:pt x="334" y="1206"/>
                    </a:cubicBezTo>
                    <a:cubicBezTo>
                      <a:pt x="333" y="1202"/>
                      <a:pt x="323" y="1193"/>
                      <a:pt x="314" y="1187"/>
                    </a:cubicBezTo>
                    <a:cubicBezTo>
                      <a:pt x="305" y="1181"/>
                      <a:pt x="297" y="1174"/>
                      <a:pt x="297" y="1171"/>
                    </a:cubicBezTo>
                    <a:cubicBezTo>
                      <a:pt x="297" y="1169"/>
                      <a:pt x="302" y="1163"/>
                      <a:pt x="309" y="1159"/>
                    </a:cubicBezTo>
                    <a:cubicBezTo>
                      <a:pt x="322" y="1151"/>
                      <a:pt x="322" y="1151"/>
                      <a:pt x="337" y="1157"/>
                    </a:cubicBezTo>
                    <a:cubicBezTo>
                      <a:pt x="360" y="1165"/>
                      <a:pt x="369" y="1165"/>
                      <a:pt x="371" y="1155"/>
                    </a:cubicBezTo>
                    <a:cubicBezTo>
                      <a:pt x="373" y="1151"/>
                      <a:pt x="374" y="1141"/>
                      <a:pt x="374" y="1133"/>
                    </a:cubicBezTo>
                    <a:cubicBezTo>
                      <a:pt x="374" y="1124"/>
                      <a:pt x="380" y="1101"/>
                      <a:pt x="386" y="1081"/>
                    </a:cubicBezTo>
                    <a:cubicBezTo>
                      <a:pt x="393" y="1061"/>
                      <a:pt x="398" y="1043"/>
                      <a:pt x="398" y="1040"/>
                    </a:cubicBezTo>
                    <a:cubicBezTo>
                      <a:pt x="398" y="1037"/>
                      <a:pt x="395" y="1031"/>
                      <a:pt x="391" y="1026"/>
                    </a:cubicBezTo>
                    <a:lnTo>
                      <a:pt x="383" y="1017"/>
                    </a:lnTo>
                    <a:lnTo>
                      <a:pt x="349" y="1019"/>
                    </a:lnTo>
                    <a:cubicBezTo>
                      <a:pt x="321" y="1021"/>
                      <a:pt x="315" y="1022"/>
                      <a:pt x="311" y="1028"/>
                    </a:cubicBezTo>
                    <a:cubicBezTo>
                      <a:pt x="305" y="1035"/>
                      <a:pt x="289" y="1036"/>
                      <a:pt x="253" y="1031"/>
                    </a:cubicBezTo>
                    <a:cubicBezTo>
                      <a:pt x="224" y="1027"/>
                      <a:pt x="53" y="1015"/>
                      <a:pt x="27" y="1015"/>
                    </a:cubicBezTo>
                    <a:lnTo>
                      <a:pt x="7" y="1015"/>
                    </a:lnTo>
                    <a:lnTo>
                      <a:pt x="3" y="992"/>
                    </a:lnTo>
                    <a:cubicBezTo>
                      <a:pt x="1" y="980"/>
                      <a:pt x="0" y="963"/>
                      <a:pt x="1" y="953"/>
                    </a:cubicBezTo>
                    <a:cubicBezTo>
                      <a:pt x="3" y="938"/>
                      <a:pt x="5" y="935"/>
                      <a:pt x="19" y="925"/>
                    </a:cubicBezTo>
                    <a:cubicBezTo>
                      <a:pt x="30" y="916"/>
                      <a:pt x="39" y="913"/>
                      <a:pt x="52" y="911"/>
                    </a:cubicBezTo>
                    <a:cubicBezTo>
                      <a:pt x="73" y="908"/>
                      <a:pt x="77" y="903"/>
                      <a:pt x="77" y="877"/>
                    </a:cubicBezTo>
                    <a:lnTo>
                      <a:pt x="77" y="862"/>
                    </a:lnTo>
                    <a:lnTo>
                      <a:pt x="61" y="861"/>
                    </a:lnTo>
                    <a:cubicBezTo>
                      <a:pt x="47" y="860"/>
                      <a:pt x="44" y="859"/>
                      <a:pt x="36" y="847"/>
                    </a:cubicBezTo>
                    <a:cubicBezTo>
                      <a:pt x="27" y="835"/>
                      <a:pt x="27" y="833"/>
                      <a:pt x="30" y="815"/>
                    </a:cubicBezTo>
                    <a:cubicBezTo>
                      <a:pt x="33" y="797"/>
                      <a:pt x="33" y="793"/>
                      <a:pt x="23" y="764"/>
                    </a:cubicBezTo>
                    <a:lnTo>
                      <a:pt x="13" y="734"/>
                    </a:lnTo>
                    <a:lnTo>
                      <a:pt x="26" y="734"/>
                    </a:lnTo>
                    <a:cubicBezTo>
                      <a:pt x="32" y="734"/>
                      <a:pt x="44" y="733"/>
                      <a:pt x="51" y="732"/>
                    </a:cubicBezTo>
                    <a:cubicBezTo>
                      <a:pt x="62" y="730"/>
                      <a:pt x="65" y="728"/>
                      <a:pt x="70" y="715"/>
                    </a:cubicBezTo>
                    <a:cubicBezTo>
                      <a:pt x="77" y="700"/>
                      <a:pt x="78" y="680"/>
                      <a:pt x="74" y="657"/>
                    </a:cubicBezTo>
                    <a:cubicBezTo>
                      <a:pt x="71" y="647"/>
                      <a:pt x="72" y="638"/>
                      <a:pt x="77" y="622"/>
                    </a:cubicBezTo>
                    <a:cubicBezTo>
                      <a:pt x="81" y="611"/>
                      <a:pt x="88" y="580"/>
                      <a:pt x="94" y="555"/>
                    </a:cubicBezTo>
                    <a:cubicBezTo>
                      <a:pt x="99" y="529"/>
                      <a:pt x="105" y="505"/>
                      <a:pt x="106" y="502"/>
                    </a:cubicBezTo>
                    <a:cubicBezTo>
                      <a:pt x="107" y="495"/>
                      <a:pt x="109" y="495"/>
                      <a:pt x="178" y="494"/>
                    </a:cubicBezTo>
                    <a:lnTo>
                      <a:pt x="248" y="492"/>
                    </a:lnTo>
                    <a:lnTo>
                      <a:pt x="270" y="479"/>
                    </a:lnTo>
                    <a:cubicBezTo>
                      <a:pt x="287" y="469"/>
                      <a:pt x="300" y="456"/>
                      <a:pt x="321" y="432"/>
                    </a:cubicBezTo>
                    <a:lnTo>
                      <a:pt x="349" y="398"/>
                    </a:lnTo>
                    <a:lnTo>
                      <a:pt x="369" y="419"/>
                    </a:lnTo>
                    <a:cubicBezTo>
                      <a:pt x="397" y="447"/>
                      <a:pt x="433" y="465"/>
                      <a:pt x="460" y="465"/>
                    </a:cubicBezTo>
                    <a:cubicBezTo>
                      <a:pt x="480" y="465"/>
                      <a:pt x="497" y="460"/>
                      <a:pt x="501" y="451"/>
                    </a:cubicBezTo>
                    <a:cubicBezTo>
                      <a:pt x="504" y="444"/>
                      <a:pt x="530" y="431"/>
                      <a:pt x="563" y="421"/>
                    </a:cubicBezTo>
                    <a:cubicBezTo>
                      <a:pt x="581" y="416"/>
                      <a:pt x="595" y="411"/>
                      <a:pt x="596" y="411"/>
                    </a:cubicBezTo>
                    <a:cubicBezTo>
                      <a:pt x="597" y="411"/>
                      <a:pt x="598" y="415"/>
                      <a:pt x="599" y="419"/>
                    </a:cubicBezTo>
                    <a:cubicBezTo>
                      <a:pt x="601" y="424"/>
                      <a:pt x="607" y="429"/>
                      <a:pt x="623" y="435"/>
                    </a:cubicBezTo>
                    <a:cubicBezTo>
                      <a:pt x="635" y="440"/>
                      <a:pt x="646" y="443"/>
                      <a:pt x="648" y="442"/>
                    </a:cubicBezTo>
                    <a:cubicBezTo>
                      <a:pt x="655" y="438"/>
                      <a:pt x="697" y="490"/>
                      <a:pt x="723" y="533"/>
                    </a:cubicBezTo>
                    <a:cubicBezTo>
                      <a:pt x="737" y="556"/>
                      <a:pt x="754" y="583"/>
                      <a:pt x="760" y="592"/>
                    </a:cubicBezTo>
                    <a:cubicBezTo>
                      <a:pt x="777" y="613"/>
                      <a:pt x="806" y="638"/>
                      <a:pt x="817" y="640"/>
                    </a:cubicBezTo>
                    <a:cubicBezTo>
                      <a:pt x="847" y="645"/>
                      <a:pt x="850" y="647"/>
                      <a:pt x="858" y="662"/>
                    </a:cubicBezTo>
                    <a:cubicBezTo>
                      <a:pt x="862" y="670"/>
                      <a:pt x="867" y="677"/>
                      <a:pt x="870" y="678"/>
                    </a:cubicBezTo>
                    <a:cubicBezTo>
                      <a:pt x="874" y="680"/>
                      <a:pt x="975" y="647"/>
                      <a:pt x="980" y="643"/>
                    </a:cubicBezTo>
                    <a:cubicBezTo>
                      <a:pt x="980" y="642"/>
                      <a:pt x="977" y="624"/>
                      <a:pt x="972" y="603"/>
                    </a:cubicBezTo>
                    <a:cubicBezTo>
                      <a:pt x="967" y="582"/>
                      <a:pt x="963" y="559"/>
                      <a:pt x="963" y="553"/>
                    </a:cubicBezTo>
                    <a:cubicBezTo>
                      <a:pt x="963" y="533"/>
                      <a:pt x="976" y="498"/>
                      <a:pt x="992" y="473"/>
                    </a:cubicBezTo>
                    <a:lnTo>
                      <a:pt x="1008" y="449"/>
                    </a:lnTo>
                    <a:lnTo>
                      <a:pt x="999" y="417"/>
                    </a:lnTo>
                    <a:cubicBezTo>
                      <a:pt x="995" y="399"/>
                      <a:pt x="990" y="382"/>
                      <a:pt x="989" y="379"/>
                    </a:cubicBezTo>
                    <a:cubicBezTo>
                      <a:pt x="988" y="376"/>
                      <a:pt x="1000" y="355"/>
                      <a:pt x="1017" y="330"/>
                    </a:cubicBezTo>
                    <a:lnTo>
                      <a:pt x="1046" y="285"/>
                    </a:lnTo>
                    <a:lnTo>
                      <a:pt x="1092" y="261"/>
                    </a:lnTo>
                    <a:cubicBezTo>
                      <a:pt x="1139" y="236"/>
                      <a:pt x="1173" y="224"/>
                      <a:pt x="1217" y="218"/>
                    </a:cubicBezTo>
                    <a:lnTo>
                      <a:pt x="1233" y="216"/>
                    </a:lnTo>
                    <a:lnTo>
                      <a:pt x="1245" y="178"/>
                    </a:lnTo>
                    <a:cubicBezTo>
                      <a:pt x="1259" y="138"/>
                      <a:pt x="1267" y="127"/>
                      <a:pt x="1282" y="127"/>
                    </a:cubicBezTo>
                    <a:cubicBezTo>
                      <a:pt x="1286" y="127"/>
                      <a:pt x="1295" y="122"/>
                      <a:pt x="1302" y="116"/>
                    </a:cubicBezTo>
                    <a:cubicBezTo>
                      <a:pt x="1313" y="107"/>
                      <a:pt x="1315" y="103"/>
                      <a:pt x="1315" y="91"/>
                    </a:cubicBezTo>
                    <a:cubicBezTo>
                      <a:pt x="1315" y="84"/>
                      <a:pt x="1313" y="75"/>
                      <a:pt x="1310" y="71"/>
                    </a:cubicBezTo>
                    <a:cubicBezTo>
                      <a:pt x="1303" y="62"/>
                      <a:pt x="1304" y="53"/>
                      <a:pt x="1314" y="32"/>
                    </a:cubicBezTo>
                    <a:cubicBezTo>
                      <a:pt x="1318" y="22"/>
                      <a:pt x="1324" y="10"/>
                      <a:pt x="1325" y="7"/>
                    </a:cubicBezTo>
                    <a:lnTo>
                      <a:pt x="1328" y="0"/>
                    </a:lnTo>
                    <a:lnTo>
                      <a:pt x="1356" y="11"/>
                    </a:lnTo>
                    <a:cubicBezTo>
                      <a:pt x="1375" y="18"/>
                      <a:pt x="1391" y="22"/>
                      <a:pt x="1408" y="24"/>
                    </a:cubicBezTo>
                    <a:cubicBezTo>
                      <a:pt x="1435" y="26"/>
                      <a:pt x="1486" y="20"/>
                      <a:pt x="1505" y="13"/>
                    </a:cubicBezTo>
                    <a:cubicBezTo>
                      <a:pt x="1512" y="10"/>
                      <a:pt x="1519" y="8"/>
                      <a:pt x="1519" y="9"/>
                    </a:cubicBezTo>
                    <a:cubicBezTo>
                      <a:pt x="1520" y="10"/>
                      <a:pt x="1527" y="26"/>
                      <a:pt x="1536" y="45"/>
                    </a:cubicBezTo>
                    <a:lnTo>
                      <a:pt x="1551" y="81"/>
                    </a:lnTo>
                    <a:lnTo>
                      <a:pt x="1571" y="87"/>
                    </a:lnTo>
                    <a:cubicBezTo>
                      <a:pt x="1596" y="95"/>
                      <a:pt x="1600" y="98"/>
                      <a:pt x="1613" y="119"/>
                    </a:cubicBezTo>
                    <a:lnTo>
                      <a:pt x="1623" y="135"/>
                    </a:lnTo>
                    <a:lnTo>
                      <a:pt x="1616" y="156"/>
                    </a:lnTo>
                    <a:cubicBezTo>
                      <a:pt x="1612" y="167"/>
                      <a:pt x="1610" y="178"/>
                      <a:pt x="1611" y="180"/>
                    </a:cubicBezTo>
                    <a:cubicBezTo>
                      <a:pt x="1612" y="182"/>
                      <a:pt x="1617" y="185"/>
                      <a:pt x="1622" y="186"/>
                    </a:cubicBezTo>
                    <a:cubicBezTo>
                      <a:pt x="1630" y="188"/>
                      <a:pt x="1636" y="196"/>
                      <a:pt x="1660" y="233"/>
                    </a:cubicBezTo>
                    <a:cubicBezTo>
                      <a:pt x="1690" y="278"/>
                      <a:pt x="1690" y="279"/>
                      <a:pt x="1692" y="306"/>
                    </a:cubicBezTo>
                    <a:cubicBezTo>
                      <a:pt x="1695" y="342"/>
                      <a:pt x="1693" y="347"/>
                      <a:pt x="1674" y="358"/>
                    </a:cubicBezTo>
                    <a:lnTo>
                      <a:pt x="1657" y="367"/>
                    </a:lnTo>
                    <a:lnTo>
                      <a:pt x="1655" y="394"/>
                    </a:lnTo>
                    <a:cubicBezTo>
                      <a:pt x="1651" y="439"/>
                      <a:pt x="1653" y="448"/>
                      <a:pt x="1679" y="485"/>
                    </a:cubicBezTo>
                    <a:lnTo>
                      <a:pt x="1702" y="518"/>
                    </a:lnTo>
                    <a:lnTo>
                      <a:pt x="1716" y="517"/>
                    </a:lnTo>
                    <a:lnTo>
                      <a:pt x="1730" y="516"/>
                    </a:lnTo>
                    <a:lnTo>
                      <a:pt x="1763" y="592"/>
                    </a:lnTo>
                    <a:cubicBezTo>
                      <a:pt x="1794" y="665"/>
                      <a:pt x="1799" y="681"/>
                      <a:pt x="1792" y="683"/>
                    </a:cubicBezTo>
                    <a:cubicBezTo>
                      <a:pt x="1786" y="685"/>
                      <a:pt x="1784" y="702"/>
                      <a:pt x="1789" y="703"/>
                    </a:cubicBezTo>
                    <a:cubicBezTo>
                      <a:pt x="1795" y="705"/>
                      <a:pt x="1851" y="685"/>
                      <a:pt x="1880" y="671"/>
                    </a:cubicBezTo>
                    <a:cubicBezTo>
                      <a:pt x="1889" y="667"/>
                      <a:pt x="1915" y="657"/>
                      <a:pt x="1937" y="649"/>
                    </a:cubicBezTo>
                    <a:lnTo>
                      <a:pt x="1976" y="634"/>
                    </a:lnTo>
                    <a:lnTo>
                      <a:pt x="2009" y="636"/>
                    </a:lnTo>
                    <a:cubicBezTo>
                      <a:pt x="2051" y="638"/>
                      <a:pt x="2088" y="647"/>
                      <a:pt x="2126" y="663"/>
                    </a:cubicBezTo>
                    <a:cubicBezTo>
                      <a:pt x="2159" y="677"/>
                      <a:pt x="2164" y="682"/>
                      <a:pt x="2164" y="705"/>
                    </a:cubicBezTo>
                    <a:cubicBezTo>
                      <a:pt x="2164" y="720"/>
                      <a:pt x="2179" y="748"/>
                      <a:pt x="2189" y="752"/>
                    </a:cubicBezTo>
                    <a:cubicBezTo>
                      <a:pt x="2192" y="753"/>
                      <a:pt x="2208" y="745"/>
                      <a:pt x="2227" y="732"/>
                    </a:cubicBezTo>
                    <a:cubicBezTo>
                      <a:pt x="2252" y="715"/>
                      <a:pt x="2265" y="703"/>
                      <a:pt x="2283" y="682"/>
                    </a:cubicBezTo>
                    <a:cubicBezTo>
                      <a:pt x="2302" y="659"/>
                      <a:pt x="2311" y="651"/>
                      <a:pt x="2336" y="637"/>
                    </a:cubicBezTo>
                    <a:cubicBezTo>
                      <a:pt x="2366" y="619"/>
                      <a:pt x="2368" y="619"/>
                      <a:pt x="2391" y="619"/>
                    </a:cubicBezTo>
                    <a:cubicBezTo>
                      <a:pt x="2413" y="619"/>
                      <a:pt x="2414" y="618"/>
                      <a:pt x="2421" y="609"/>
                    </a:cubicBezTo>
                    <a:cubicBezTo>
                      <a:pt x="2427" y="601"/>
                      <a:pt x="2470" y="574"/>
                      <a:pt x="2477" y="574"/>
                    </a:cubicBezTo>
                    <a:cubicBezTo>
                      <a:pt x="2478" y="574"/>
                      <a:pt x="2488" y="592"/>
                      <a:pt x="2499" y="613"/>
                    </a:cubicBezTo>
                    <a:cubicBezTo>
                      <a:pt x="2519" y="651"/>
                      <a:pt x="2520" y="653"/>
                      <a:pt x="2518" y="671"/>
                    </a:cubicBezTo>
                    <a:cubicBezTo>
                      <a:pt x="2515" y="689"/>
                      <a:pt x="2516" y="690"/>
                      <a:pt x="2526" y="700"/>
                    </a:cubicBezTo>
                    <a:cubicBezTo>
                      <a:pt x="2537" y="711"/>
                      <a:pt x="2538" y="716"/>
                      <a:pt x="2533" y="733"/>
                    </a:cubicBezTo>
                    <a:cubicBezTo>
                      <a:pt x="2530" y="742"/>
                      <a:pt x="2579" y="765"/>
                      <a:pt x="2643" y="783"/>
                    </a:cubicBezTo>
                    <a:lnTo>
                      <a:pt x="2704" y="801"/>
                    </a:lnTo>
                    <a:lnTo>
                      <a:pt x="2716" y="787"/>
                    </a:lnTo>
                    <a:cubicBezTo>
                      <a:pt x="2724" y="780"/>
                      <a:pt x="2737" y="764"/>
                      <a:pt x="2747" y="753"/>
                    </a:cubicBezTo>
                    <a:cubicBezTo>
                      <a:pt x="2756" y="741"/>
                      <a:pt x="2780" y="719"/>
                      <a:pt x="2798" y="704"/>
                    </a:cubicBezTo>
                    <a:cubicBezTo>
                      <a:pt x="2826" y="681"/>
                      <a:pt x="2840" y="672"/>
                      <a:pt x="2873" y="657"/>
                    </a:cubicBezTo>
                    <a:lnTo>
                      <a:pt x="2915" y="637"/>
                    </a:lnTo>
                    <a:lnTo>
                      <a:pt x="2942" y="652"/>
                    </a:lnTo>
                    <a:cubicBezTo>
                      <a:pt x="2957" y="661"/>
                      <a:pt x="2971" y="670"/>
                      <a:pt x="2972" y="673"/>
                    </a:cubicBezTo>
                    <a:cubicBezTo>
                      <a:pt x="2974" y="675"/>
                      <a:pt x="2977" y="691"/>
                      <a:pt x="2979" y="707"/>
                    </a:cubicBezTo>
                    <a:lnTo>
                      <a:pt x="2983" y="737"/>
                    </a:lnTo>
                    <a:lnTo>
                      <a:pt x="2971" y="750"/>
                    </a:lnTo>
                    <a:cubicBezTo>
                      <a:pt x="2965" y="757"/>
                      <a:pt x="2959" y="764"/>
                      <a:pt x="2959" y="765"/>
                    </a:cubicBezTo>
                    <a:cubicBezTo>
                      <a:pt x="2959" y="773"/>
                      <a:pt x="2974" y="784"/>
                      <a:pt x="2998" y="794"/>
                    </a:cubicBezTo>
                    <a:lnTo>
                      <a:pt x="3026" y="806"/>
                    </a:lnTo>
                    <a:lnTo>
                      <a:pt x="3028" y="824"/>
                    </a:lnTo>
                    <a:cubicBezTo>
                      <a:pt x="3029" y="833"/>
                      <a:pt x="3030" y="849"/>
                      <a:pt x="3030" y="859"/>
                    </a:cubicBezTo>
                    <a:cubicBezTo>
                      <a:pt x="3030" y="877"/>
                      <a:pt x="3030" y="877"/>
                      <a:pt x="3017" y="882"/>
                    </a:cubicBezTo>
                    <a:cubicBezTo>
                      <a:pt x="3000" y="888"/>
                      <a:pt x="2990" y="899"/>
                      <a:pt x="2988" y="914"/>
                    </a:cubicBezTo>
                    <a:cubicBezTo>
                      <a:pt x="2986" y="925"/>
                      <a:pt x="2988" y="930"/>
                      <a:pt x="2998" y="946"/>
                    </a:cubicBezTo>
                    <a:lnTo>
                      <a:pt x="3009" y="965"/>
                    </a:lnTo>
                    <a:lnTo>
                      <a:pt x="2987" y="996"/>
                    </a:lnTo>
                    <a:cubicBezTo>
                      <a:pt x="2967" y="1025"/>
                      <a:pt x="2962" y="1029"/>
                      <a:pt x="2945" y="1037"/>
                    </a:cubicBezTo>
                    <a:cubicBezTo>
                      <a:pt x="2932" y="1043"/>
                      <a:pt x="2925" y="1049"/>
                      <a:pt x="2925" y="1052"/>
                    </a:cubicBezTo>
                    <a:cubicBezTo>
                      <a:pt x="2925" y="1055"/>
                      <a:pt x="2930" y="1066"/>
                      <a:pt x="2936" y="1075"/>
                    </a:cubicBezTo>
                    <a:cubicBezTo>
                      <a:pt x="2948" y="1097"/>
                      <a:pt x="2949" y="1122"/>
                      <a:pt x="2939" y="1149"/>
                    </a:cubicBezTo>
                    <a:cubicBezTo>
                      <a:pt x="2931" y="1169"/>
                      <a:pt x="2927" y="1171"/>
                      <a:pt x="2904" y="1171"/>
                    </a:cubicBezTo>
                    <a:cubicBezTo>
                      <a:pt x="2897" y="1171"/>
                      <a:pt x="2891" y="1173"/>
                      <a:pt x="2890" y="1175"/>
                    </a:cubicBezTo>
                    <a:cubicBezTo>
                      <a:pt x="2888" y="1177"/>
                      <a:pt x="2889" y="1189"/>
                      <a:pt x="2892" y="1202"/>
                    </a:cubicBezTo>
                    <a:cubicBezTo>
                      <a:pt x="2895" y="1223"/>
                      <a:pt x="2897" y="1227"/>
                      <a:pt x="2907" y="1234"/>
                    </a:cubicBezTo>
                    <a:cubicBezTo>
                      <a:pt x="2921" y="1244"/>
                      <a:pt x="2922" y="1248"/>
                      <a:pt x="2910" y="1248"/>
                    </a:cubicBezTo>
                    <a:cubicBezTo>
                      <a:pt x="2905" y="1248"/>
                      <a:pt x="2886" y="1252"/>
                      <a:pt x="2868" y="1258"/>
                    </a:cubicBezTo>
                    <a:cubicBezTo>
                      <a:pt x="2832" y="1269"/>
                      <a:pt x="2735" y="1283"/>
                      <a:pt x="2698" y="1283"/>
                    </a:cubicBezTo>
                    <a:lnTo>
                      <a:pt x="2675" y="1283"/>
                    </a:lnTo>
                    <a:lnTo>
                      <a:pt x="2672" y="1295"/>
                    </a:lnTo>
                    <a:cubicBezTo>
                      <a:pt x="2670" y="1302"/>
                      <a:pt x="2667" y="1313"/>
                      <a:pt x="2665" y="1321"/>
                    </a:cubicBezTo>
                    <a:cubicBezTo>
                      <a:pt x="2663" y="1329"/>
                      <a:pt x="2661" y="1336"/>
                      <a:pt x="2659" y="1337"/>
                    </a:cubicBezTo>
                    <a:cubicBezTo>
                      <a:pt x="2658" y="1338"/>
                      <a:pt x="2646" y="1342"/>
                      <a:pt x="2633" y="1345"/>
                    </a:cubicBezTo>
                    <a:cubicBezTo>
                      <a:pt x="2610" y="1351"/>
                      <a:pt x="2485" y="1395"/>
                      <a:pt x="2432" y="1417"/>
                    </a:cubicBezTo>
                    <a:cubicBezTo>
                      <a:pt x="2415" y="1423"/>
                      <a:pt x="2402" y="1431"/>
                      <a:pt x="2394" y="1439"/>
                    </a:cubicBezTo>
                    <a:cubicBezTo>
                      <a:pt x="2388" y="1446"/>
                      <a:pt x="2378" y="1453"/>
                      <a:pt x="2372" y="1454"/>
                    </a:cubicBezTo>
                    <a:cubicBezTo>
                      <a:pt x="2360" y="1457"/>
                      <a:pt x="2324" y="1489"/>
                      <a:pt x="2318" y="1503"/>
                    </a:cubicBezTo>
                    <a:cubicBezTo>
                      <a:pt x="2311" y="1517"/>
                      <a:pt x="2312" y="1535"/>
                      <a:pt x="2318" y="1537"/>
                    </a:cubicBezTo>
                    <a:cubicBezTo>
                      <a:pt x="2330" y="1542"/>
                      <a:pt x="2322" y="1547"/>
                      <a:pt x="2271" y="1563"/>
                    </a:cubicBezTo>
                    <a:cubicBezTo>
                      <a:pt x="2240" y="1573"/>
                      <a:pt x="2234" y="1574"/>
                      <a:pt x="2196" y="1574"/>
                    </a:cubicBezTo>
                    <a:cubicBezTo>
                      <a:pt x="2152" y="1574"/>
                      <a:pt x="2127" y="1578"/>
                      <a:pt x="2110" y="1589"/>
                    </a:cubicBezTo>
                    <a:lnTo>
                      <a:pt x="2100" y="1596"/>
                    </a:lnTo>
                    <a:lnTo>
                      <a:pt x="2072" y="1580"/>
                    </a:lnTo>
                    <a:cubicBezTo>
                      <a:pt x="2048" y="1566"/>
                      <a:pt x="2042" y="1564"/>
                      <a:pt x="2026" y="1564"/>
                    </a:cubicBezTo>
                    <a:cubicBezTo>
                      <a:pt x="2009" y="1564"/>
                      <a:pt x="2007" y="1563"/>
                      <a:pt x="1997" y="1553"/>
                    </a:cubicBezTo>
                    <a:lnTo>
                      <a:pt x="1986" y="1542"/>
                    </a:lnTo>
                    <a:lnTo>
                      <a:pt x="1930" y="1540"/>
                    </a:lnTo>
                    <a:lnTo>
                      <a:pt x="1874" y="1538"/>
                    </a:lnTo>
                    <a:lnTo>
                      <a:pt x="1865" y="1547"/>
                    </a:lnTo>
                    <a:cubicBezTo>
                      <a:pt x="1840" y="1571"/>
                      <a:pt x="1838" y="1578"/>
                      <a:pt x="1837" y="1618"/>
                    </a:cubicBezTo>
                    <a:cubicBezTo>
                      <a:pt x="1837" y="1638"/>
                      <a:pt x="1836" y="1659"/>
                      <a:pt x="1835" y="1663"/>
                    </a:cubicBezTo>
                    <a:cubicBezTo>
                      <a:pt x="1833" y="1670"/>
                      <a:pt x="1835" y="1674"/>
                      <a:pt x="1846" y="1687"/>
                    </a:cubicBezTo>
                    <a:cubicBezTo>
                      <a:pt x="1858" y="1700"/>
                      <a:pt x="1860" y="1704"/>
                      <a:pt x="1860" y="1718"/>
                    </a:cubicBezTo>
                    <a:cubicBezTo>
                      <a:pt x="1860" y="1732"/>
                      <a:pt x="1859" y="1733"/>
                      <a:pt x="1849" y="1736"/>
                    </a:cubicBezTo>
                    <a:cubicBezTo>
                      <a:pt x="1821" y="1744"/>
                      <a:pt x="1781" y="1752"/>
                      <a:pt x="1756" y="1754"/>
                    </a:cubicBezTo>
                    <a:cubicBezTo>
                      <a:pt x="1730" y="1756"/>
                      <a:pt x="1729" y="1756"/>
                      <a:pt x="1721" y="1748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</a:pPr>
                <a:endParaRPr lang="it-IT" sz="16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40" name="Freeform 69">
                <a:extLst>
                  <a:ext uri="{FF2B5EF4-FFF2-40B4-BE49-F238E27FC236}">
                    <a16:creationId xmlns:a16="http://schemas.microsoft.com/office/drawing/2014/main" id="{02EA99FA-E1B7-83CF-BF3F-820F4B70A0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3407" y="3361677"/>
                <a:ext cx="1667435" cy="955545"/>
              </a:xfrm>
              <a:custGeom>
                <a:avLst/>
                <a:gdLst>
                  <a:gd name="T0" fmla="*/ 1471 w 5765"/>
                  <a:gd name="T1" fmla="*/ 2770 h 3229"/>
                  <a:gd name="T2" fmla="*/ 1089 w 5765"/>
                  <a:gd name="T3" fmla="*/ 2536 h 3229"/>
                  <a:gd name="T4" fmla="*/ 968 w 5765"/>
                  <a:gd name="T5" fmla="*/ 2153 h 3229"/>
                  <a:gd name="T6" fmla="*/ 809 w 5765"/>
                  <a:gd name="T7" fmla="*/ 1820 h 3229"/>
                  <a:gd name="T8" fmla="*/ 659 w 5765"/>
                  <a:gd name="T9" fmla="*/ 1622 h 3229"/>
                  <a:gd name="T10" fmla="*/ 384 w 5765"/>
                  <a:gd name="T11" fmla="*/ 1262 h 3229"/>
                  <a:gd name="T12" fmla="*/ 61 w 5765"/>
                  <a:gd name="T13" fmla="*/ 977 h 3229"/>
                  <a:gd name="T14" fmla="*/ 31 w 5765"/>
                  <a:gd name="T15" fmla="*/ 703 h 3229"/>
                  <a:gd name="T16" fmla="*/ 279 w 5765"/>
                  <a:gd name="T17" fmla="*/ 626 h 3229"/>
                  <a:gd name="T18" fmla="*/ 476 w 5765"/>
                  <a:gd name="T19" fmla="*/ 476 h 3229"/>
                  <a:gd name="T20" fmla="*/ 805 w 5765"/>
                  <a:gd name="T21" fmla="*/ 524 h 3229"/>
                  <a:gd name="T22" fmla="*/ 1099 w 5765"/>
                  <a:gd name="T23" fmla="*/ 568 h 3229"/>
                  <a:gd name="T24" fmla="*/ 1342 w 5765"/>
                  <a:gd name="T25" fmla="*/ 310 h 3229"/>
                  <a:gd name="T26" fmla="*/ 1562 w 5765"/>
                  <a:gd name="T27" fmla="*/ 140 h 3229"/>
                  <a:gd name="T28" fmla="*/ 1685 w 5765"/>
                  <a:gd name="T29" fmla="*/ 131 h 3229"/>
                  <a:gd name="T30" fmla="*/ 1791 w 5765"/>
                  <a:gd name="T31" fmla="*/ 376 h 3229"/>
                  <a:gd name="T32" fmla="*/ 2030 w 5765"/>
                  <a:gd name="T33" fmla="*/ 568 h 3229"/>
                  <a:gd name="T34" fmla="*/ 2334 w 5765"/>
                  <a:gd name="T35" fmla="*/ 554 h 3229"/>
                  <a:gd name="T36" fmla="*/ 2429 w 5765"/>
                  <a:gd name="T37" fmla="*/ 307 h 3229"/>
                  <a:gd name="T38" fmla="*/ 2609 w 5765"/>
                  <a:gd name="T39" fmla="*/ 181 h 3229"/>
                  <a:gd name="T40" fmla="*/ 2692 w 5765"/>
                  <a:gd name="T41" fmla="*/ 280 h 3229"/>
                  <a:gd name="T42" fmla="*/ 2735 w 5765"/>
                  <a:gd name="T43" fmla="*/ 472 h 3229"/>
                  <a:gd name="T44" fmla="*/ 3208 w 5765"/>
                  <a:gd name="T45" fmla="*/ 485 h 3229"/>
                  <a:gd name="T46" fmla="*/ 3533 w 5765"/>
                  <a:gd name="T47" fmla="*/ 565 h 3229"/>
                  <a:gd name="T48" fmla="*/ 3611 w 5765"/>
                  <a:gd name="T49" fmla="*/ 681 h 3229"/>
                  <a:gd name="T50" fmla="*/ 3849 w 5765"/>
                  <a:gd name="T51" fmla="*/ 739 h 3229"/>
                  <a:gd name="T52" fmla="*/ 4236 w 5765"/>
                  <a:gd name="T53" fmla="*/ 856 h 3229"/>
                  <a:gd name="T54" fmla="*/ 4395 w 5765"/>
                  <a:gd name="T55" fmla="*/ 715 h 3229"/>
                  <a:gd name="T56" fmla="*/ 4692 w 5765"/>
                  <a:gd name="T57" fmla="*/ 648 h 3229"/>
                  <a:gd name="T58" fmla="*/ 5232 w 5765"/>
                  <a:gd name="T59" fmla="*/ 409 h 3229"/>
                  <a:gd name="T60" fmla="*/ 5312 w 5765"/>
                  <a:gd name="T61" fmla="*/ 211 h 3229"/>
                  <a:gd name="T62" fmla="*/ 5391 w 5765"/>
                  <a:gd name="T63" fmla="*/ 52 h 3229"/>
                  <a:gd name="T64" fmla="*/ 5625 w 5765"/>
                  <a:gd name="T65" fmla="*/ 652 h 3229"/>
                  <a:gd name="T66" fmla="*/ 5678 w 5765"/>
                  <a:gd name="T67" fmla="*/ 968 h 3229"/>
                  <a:gd name="T68" fmla="*/ 5758 w 5765"/>
                  <a:gd name="T69" fmla="*/ 1130 h 3229"/>
                  <a:gd name="T70" fmla="*/ 5450 w 5765"/>
                  <a:gd name="T71" fmla="*/ 1267 h 3229"/>
                  <a:gd name="T72" fmla="*/ 5311 w 5765"/>
                  <a:gd name="T73" fmla="*/ 1646 h 3229"/>
                  <a:gd name="T74" fmla="*/ 5043 w 5765"/>
                  <a:gd name="T75" fmla="*/ 1472 h 3229"/>
                  <a:gd name="T76" fmla="*/ 4855 w 5765"/>
                  <a:gd name="T77" fmla="*/ 1744 h 3229"/>
                  <a:gd name="T78" fmla="*/ 4890 w 5765"/>
                  <a:gd name="T79" fmla="*/ 1901 h 3229"/>
                  <a:gd name="T80" fmla="*/ 4638 w 5765"/>
                  <a:gd name="T81" fmla="*/ 2080 h 3229"/>
                  <a:gd name="T82" fmla="*/ 4485 w 5765"/>
                  <a:gd name="T83" fmla="*/ 2363 h 3229"/>
                  <a:gd name="T84" fmla="*/ 4447 w 5765"/>
                  <a:gd name="T85" fmla="*/ 2571 h 3229"/>
                  <a:gd name="T86" fmla="*/ 4668 w 5765"/>
                  <a:gd name="T87" fmla="*/ 2817 h 3229"/>
                  <a:gd name="T88" fmla="*/ 4628 w 5765"/>
                  <a:gd name="T89" fmla="*/ 2885 h 3229"/>
                  <a:gd name="T90" fmla="*/ 4439 w 5765"/>
                  <a:gd name="T91" fmla="*/ 2764 h 3229"/>
                  <a:gd name="T92" fmla="*/ 4103 w 5765"/>
                  <a:gd name="T93" fmla="*/ 2694 h 3229"/>
                  <a:gd name="T94" fmla="*/ 3838 w 5765"/>
                  <a:gd name="T95" fmla="*/ 2723 h 3229"/>
                  <a:gd name="T96" fmla="*/ 3497 w 5765"/>
                  <a:gd name="T97" fmla="*/ 2700 h 3229"/>
                  <a:gd name="T98" fmla="*/ 3258 w 5765"/>
                  <a:gd name="T99" fmla="*/ 2834 h 3229"/>
                  <a:gd name="T100" fmla="*/ 3090 w 5765"/>
                  <a:gd name="T101" fmla="*/ 2947 h 3229"/>
                  <a:gd name="T102" fmla="*/ 2845 w 5765"/>
                  <a:gd name="T103" fmla="*/ 2872 h 3229"/>
                  <a:gd name="T104" fmla="*/ 2531 w 5765"/>
                  <a:gd name="T105" fmla="*/ 2875 h 3229"/>
                  <a:gd name="T106" fmla="*/ 2317 w 5765"/>
                  <a:gd name="T107" fmla="*/ 2906 h 3229"/>
                  <a:gd name="T108" fmla="*/ 1933 w 5765"/>
                  <a:gd name="T109" fmla="*/ 2740 h 3229"/>
                  <a:gd name="T110" fmla="*/ 1983 w 5765"/>
                  <a:gd name="T111" fmla="*/ 2971 h 3229"/>
                  <a:gd name="T112" fmla="*/ 2052 w 5765"/>
                  <a:gd name="T113" fmla="*/ 3118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765" h="3229">
                    <a:moveTo>
                      <a:pt x="1864" y="3199"/>
                    </a:moveTo>
                    <a:cubicBezTo>
                      <a:pt x="1832" y="3159"/>
                      <a:pt x="1741" y="3085"/>
                      <a:pt x="1695" y="3059"/>
                    </a:cubicBezTo>
                    <a:cubicBezTo>
                      <a:pt x="1632" y="3023"/>
                      <a:pt x="1634" y="3029"/>
                      <a:pt x="1632" y="2929"/>
                    </a:cubicBezTo>
                    <a:cubicBezTo>
                      <a:pt x="1631" y="2835"/>
                      <a:pt x="1628" y="2810"/>
                      <a:pt x="1617" y="2799"/>
                    </a:cubicBezTo>
                    <a:cubicBezTo>
                      <a:pt x="1613" y="2795"/>
                      <a:pt x="1595" y="2784"/>
                      <a:pt x="1578" y="2776"/>
                    </a:cubicBezTo>
                    <a:cubicBezTo>
                      <a:pt x="1536" y="2755"/>
                      <a:pt x="1524" y="2754"/>
                      <a:pt x="1505" y="2772"/>
                    </a:cubicBezTo>
                    <a:cubicBezTo>
                      <a:pt x="1498" y="2779"/>
                      <a:pt x="1490" y="2785"/>
                      <a:pt x="1488" y="2785"/>
                    </a:cubicBezTo>
                    <a:cubicBezTo>
                      <a:pt x="1485" y="2785"/>
                      <a:pt x="1478" y="2779"/>
                      <a:pt x="1471" y="2770"/>
                    </a:cubicBezTo>
                    <a:cubicBezTo>
                      <a:pt x="1462" y="2759"/>
                      <a:pt x="1453" y="2753"/>
                      <a:pt x="1429" y="2741"/>
                    </a:cubicBezTo>
                    <a:cubicBezTo>
                      <a:pt x="1413" y="2733"/>
                      <a:pt x="1393" y="2722"/>
                      <a:pt x="1385" y="2717"/>
                    </a:cubicBezTo>
                    <a:cubicBezTo>
                      <a:pt x="1378" y="2712"/>
                      <a:pt x="1371" y="2707"/>
                      <a:pt x="1370" y="2706"/>
                    </a:cubicBezTo>
                    <a:cubicBezTo>
                      <a:pt x="1370" y="2706"/>
                      <a:pt x="1377" y="2698"/>
                      <a:pt x="1386" y="2689"/>
                    </a:cubicBezTo>
                    <a:cubicBezTo>
                      <a:pt x="1415" y="2664"/>
                      <a:pt x="1412" y="2658"/>
                      <a:pt x="1349" y="2628"/>
                    </a:cubicBezTo>
                    <a:cubicBezTo>
                      <a:pt x="1273" y="2592"/>
                      <a:pt x="1213" y="2576"/>
                      <a:pt x="1117" y="2566"/>
                    </a:cubicBezTo>
                    <a:lnTo>
                      <a:pt x="1095" y="2563"/>
                    </a:lnTo>
                    <a:lnTo>
                      <a:pt x="1089" y="2536"/>
                    </a:lnTo>
                    <a:cubicBezTo>
                      <a:pt x="1080" y="2495"/>
                      <a:pt x="1081" y="2487"/>
                      <a:pt x="1095" y="2471"/>
                    </a:cubicBezTo>
                    <a:cubicBezTo>
                      <a:pt x="1107" y="2458"/>
                      <a:pt x="1110" y="2443"/>
                      <a:pt x="1103" y="2430"/>
                    </a:cubicBezTo>
                    <a:cubicBezTo>
                      <a:pt x="1101" y="2427"/>
                      <a:pt x="1088" y="2419"/>
                      <a:pt x="1075" y="2413"/>
                    </a:cubicBezTo>
                    <a:cubicBezTo>
                      <a:pt x="1062" y="2407"/>
                      <a:pt x="1036" y="2392"/>
                      <a:pt x="1018" y="2379"/>
                    </a:cubicBezTo>
                    <a:lnTo>
                      <a:pt x="985" y="2357"/>
                    </a:lnTo>
                    <a:lnTo>
                      <a:pt x="976" y="2331"/>
                    </a:lnTo>
                    <a:cubicBezTo>
                      <a:pt x="966" y="2305"/>
                      <a:pt x="966" y="2304"/>
                      <a:pt x="967" y="2229"/>
                    </a:cubicBezTo>
                    <a:lnTo>
                      <a:pt x="968" y="2153"/>
                    </a:lnTo>
                    <a:lnTo>
                      <a:pt x="952" y="2140"/>
                    </a:lnTo>
                    <a:cubicBezTo>
                      <a:pt x="937" y="2128"/>
                      <a:pt x="936" y="2126"/>
                      <a:pt x="934" y="2105"/>
                    </a:cubicBezTo>
                    <a:cubicBezTo>
                      <a:pt x="931" y="2084"/>
                      <a:pt x="928" y="2078"/>
                      <a:pt x="888" y="2015"/>
                    </a:cubicBezTo>
                    <a:cubicBezTo>
                      <a:pt x="864" y="1977"/>
                      <a:pt x="837" y="1938"/>
                      <a:pt x="828" y="1927"/>
                    </a:cubicBezTo>
                    <a:lnTo>
                      <a:pt x="810" y="1906"/>
                    </a:lnTo>
                    <a:lnTo>
                      <a:pt x="805" y="1868"/>
                    </a:lnTo>
                    <a:lnTo>
                      <a:pt x="800" y="1829"/>
                    </a:lnTo>
                    <a:lnTo>
                      <a:pt x="809" y="1820"/>
                    </a:lnTo>
                    <a:cubicBezTo>
                      <a:pt x="822" y="1808"/>
                      <a:pt x="825" y="1796"/>
                      <a:pt x="817" y="1782"/>
                    </a:cubicBezTo>
                    <a:cubicBezTo>
                      <a:pt x="812" y="1773"/>
                      <a:pt x="808" y="1771"/>
                      <a:pt x="796" y="1768"/>
                    </a:cubicBezTo>
                    <a:cubicBezTo>
                      <a:pt x="784" y="1766"/>
                      <a:pt x="777" y="1767"/>
                      <a:pt x="743" y="1779"/>
                    </a:cubicBezTo>
                    <a:cubicBezTo>
                      <a:pt x="721" y="1786"/>
                      <a:pt x="701" y="1791"/>
                      <a:pt x="700" y="1790"/>
                    </a:cubicBezTo>
                    <a:cubicBezTo>
                      <a:pt x="693" y="1786"/>
                      <a:pt x="697" y="1770"/>
                      <a:pt x="706" y="1763"/>
                    </a:cubicBezTo>
                    <a:cubicBezTo>
                      <a:pt x="725" y="1750"/>
                      <a:pt x="725" y="1750"/>
                      <a:pt x="723" y="1733"/>
                    </a:cubicBezTo>
                    <a:cubicBezTo>
                      <a:pt x="719" y="1694"/>
                      <a:pt x="714" y="1682"/>
                      <a:pt x="696" y="1666"/>
                    </a:cubicBezTo>
                    <a:cubicBezTo>
                      <a:pt x="687" y="1658"/>
                      <a:pt x="671" y="1638"/>
                      <a:pt x="659" y="1622"/>
                    </a:cubicBezTo>
                    <a:cubicBezTo>
                      <a:pt x="642" y="1597"/>
                      <a:pt x="634" y="1589"/>
                      <a:pt x="606" y="1569"/>
                    </a:cubicBezTo>
                    <a:cubicBezTo>
                      <a:pt x="588" y="1556"/>
                      <a:pt x="572" y="1543"/>
                      <a:pt x="569" y="1540"/>
                    </a:cubicBezTo>
                    <a:cubicBezTo>
                      <a:pt x="563" y="1533"/>
                      <a:pt x="564" y="1524"/>
                      <a:pt x="573" y="1513"/>
                    </a:cubicBezTo>
                    <a:cubicBezTo>
                      <a:pt x="584" y="1499"/>
                      <a:pt x="585" y="1496"/>
                      <a:pt x="582" y="1439"/>
                    </a:cubicBezTo>
                    <a:cubicBezTo>
                      <a:pt x="579" y="1383"/>
                      <a:pt x="572" y="1356"/>
                      <a:pt x="557" y="1337"/>
                    </a:cubicBezTo>
                    <a:cubicBezTo>
                      <a:pt x="545" y="1322"/>
                      <a:pt x="533" y="1322"/>
                      <a:pt x="513" y="1335"/>
                    </a:cubicBezTo>
                    <a:cubicBezTo>
                      <a:pt x="494" y="1348"/>
                      <a:pt x="466" y="1350"/>
                      <a:pt x="449" y="1338"/>
                    </a:cubicBezTo>
                    <a:cubicBezTo>
                      <a:pt x="434" y="1328"/>
                      <a:pt x="397" y="1286"/>
                      <a:pt x="384" y="1262"/>
                    </a:cubicBezTo>
                    <a:cubicBezTo>
                      <a:pt x="376" y="1248"/>
                      <a:pt x="370" y="1242"/>
                      <a:pt x="357" y="1236"/>
                    </a:cubicBezTo>
                    <a:cubicBezTo>
                      <a:pt x="338" y="1226"/>
                      <a:pt x="301" y="1221"/>
                      <a:pt x="286" y="1227"/>
                    </a:cubicBezTo>
                    <a:cubicBezTo>
                      <a:pt x="280" y="1229"/>
                      <a:pt x="265" y="1230"/>
                      <a:pt x="252" y="1231"/>
                    </a:cubicBezTo>
                    <a:cubicBezTo>
                      <a:pt x="230" y="1231"/>
                      <a:pt x="226" y="1230"/>
                      <a:pt x="188" y="1213"/>
                    </a:cubicBezTo>
                    <a:cubicBezTo>
                      <a:pt x="141" y="1192"/>
                      <a:pt x="115" y="1173"/>
                      <a:pt x="115" y="1160"/>
                    </a:cubicBezTo>
                    <a:cubicBezTo>
                      <a:pt x="115" y="1155"/>
                      <a:pt x="101" y="1129"/>
                      <a:pt x="81" y="1097"/>
                    </a:cubicBezTo>
                    <a:cubicBezTo>
                      <a:pt x="41" y="1034"/>
                      <a:pt x="38" y="1024"/>
                      <a:pt x="51" y="995"/>
                    </a:cubicBezTo>
                    <a:cubicBezTo>
                      <a:pt x="55" y="985"/>
                      <a:pt x="59" y="977"/>
                      <a:pt x="61" y="977"/>
                    </a:cubicBezTo>
                    <a:cubicBezTo>
                      <a:pt x="62" y="977"/>
                      <a:pt x="69" y="972"/>
                      <a:pt x="78" y="965"/>
                    </a:cubicBezTo>
                    <a:lnTo>
                      <a:pt x="93" y="953"/>
                    </a:lnTo>
                    <a:lnTo>
                      <a:pt x="81" y="934"/>
                    </a:lnTo>
                    <a:cubicBezTo>
                      <a:pt x="74" y="924"/>
                      <a:pt x="58" y="898"/>
                      <a:pt x="44" y="877"/>
                    </a:cubicBezTo>
                    <a:cubicBezTo>
                      <a:pt x="23" y="845"/>
                      <a:pt x="19" y="835"/>
                      <a:pt x="10" y="802"/>
                    </a:cubicBezTo>
                    <a:cubicBezTo>
                      <a:pt x="2" y="771"/>
                      <a:pt x="0" y="761"/>
                      <a:pt x="2" y="744"/>
                    </a:cubicBezTo>
                    <a:lnTo>
                      <a:pt x="4" y="722"/>
                    </a:lnTo>
                    <a:lnTo>
                      <a:pt x="31" y="703"/>
                    </a:lnTo>
                    <a:lnTo>
                      <a:pt x="57" y="684"/>
                    </a:lnTo>
                    <a:lnTo>
                      <a:pt x="97" y="684"/>
                    </a:lnTo>
                    <a:cubicBezTo>
                      <a:pt x="135" y="684"/>
                      <a:pt x="136" y="684"/>
                      <a:pt x="147" y="693"/>
                    </a:cubicBezTo>
                    <a:cubicBezTo>
                      <a:pt x="156" y="700"/>
                      <a:pt x="164" y="703"/>
                      <a:pt x="186" y="706"/>
                    </a:cubicBezTo>
                    <a:cubicBezTo>
                      <a:pt x="219" y="710"/>
                      <a:pt x="225" y="709"/>
                      <a:pt x="230" y="695"/>
                    </a:cubicBezTo>
                    <a:cubicBezTo>
                      <a:pt x="233" y="687"/>
                      <a:pt x="240" y="682"/>
                      <a:pt x="264" y="668"/>
                    </a:cubicBezTo>
                    <a:cubicBezTo>
                      <a:pt x="281" y="658"/>
                      <a:pt x="296" y="649"/>
                      <a:pt x="297" y="648"/>
                    </a:cubicBezTo>
                    <a:cubicBezTo>
                      <a:pt x="298" y="646"/>
                      <a:pt x="290" y="636"/>
                      <a:pt x="279" y="626"/>
                    </a:cubicBezTo>
                    <a:lnTo>
                      <a:pt x="260" y="607"/>
                    </a:lnTo>
                    <a:lnTo>
                      <a:pt x="269" y="605"/>
                    </a:lnTo>
                    <a:cubicBezTo>
                      <a:pt x="275" y="604"/>
                      <a:pt x="292" y="600"/>
                      <a:pt x="308" y="595"/>
                    </a:cubicBezTo>
                    <a:cubicBezTo>
                      <a:pt x="324" y="591"/>
                      <a:pt x="343" y="586"/>
                      <a:pt x="350" y="584"/>
                    </a:cubicBezTo>
                    <a:cubicBezTo>
                      <a:pt x="372" y="579"/>
                      <a:pt x="400" y="568"/>
                      <a:pt x="408" y="561"/>
                    </a:cubicBezTo>
                    <a:cubicBezTo>
                      <a:pt x="416" y="555"/>
                      <a:pt x="422" y="534"/>
                      <a:pt x="429" y="492"/>
                    </a:cubicBezTo>
                    <a:cubicBezTo>
                      <a:pt x="431" y="481"/>
                      <a:pt x="434" y="471"/>
                      <a:pt x="434" y="471"/>
                    </a:cubicBezTo>
                    <a:cubicBezTo>
                      <a:pt x="435" y="470"/>
                      <a:pt x="454" y="472"/>
                      <a:pt x="476" y="476"/>
                    </a:cubicBezTo>
                    <a:cubicBezTo>
                      <a:pt x="499" y="480"/>
                      <a:pt x="517" y="481"/>
                      <a:pt x="519" y="479"/>
                    </a:cubicBezTo>
                    <a:cubicBezTo>
                      <a:pt x="524" y="475"/>
                      <a:pt x="545" y="390"/>
                      <a:pt x="547" y="366"/>
                    </a:cubicBezTo>
                    <a:lnTo>
                      <a:pt x="549" y="344"/>
                    </a:lnTo>
                    <a:lnTo>
                      <a:pt x="602" y="346"/>
                    </a:lnTo>
                    <a:cubicBezTo>
                      <a:pt x="676" y="349"/>
                      <a:pt x="675" y="349"/>
                      <a:pt x="682" y="367"/>
                    </a:cubicBezTo>
                    <a:cubicBezTo>
                      <a:pt x="696" y="401"/>
                      <a:pt x="724" y="454"/>
                      <a:pt x="749" y="491"/>
                    </a:cubicBezTo>
                    <a:cubicBezTo>
                      <a:pt x="764" y="513"/>
                      <a:pt x="776" y="530"/>
                      <a:pt x="778" y="530"/>
                    </a:cubicBezTo>
                    <a:cubicBezTo>
                      <a:pt x="779" y="530"/>
                      <a:pt x="791" y="527"/>
                      <a:pt x="805" y="524"/>
                    </a:cubicBezTo>
                    <a:cubicBezTo>
                      <a:pt x="857" y="511"/>
                      <a:pt x="860" y="510"/>
                      <a:pt x="863" y="515"/>
                    </a:cubicBezTo>
                    <a:cubicBezTo>
                      <a:pt x="865" y="517"/>
                      <a:pt x="866" y="526"/>
                      <a:pt x="866" y="535"/>
                    </a:cubicBezTo>
                    <a:cubicBezTo>
                      <a:pt x="866" y="552"/>
                      <a:pt x="874" y="599"/>
                      <a:pt x="880" y="622"/>
                    </a:cubicBezTo>
                    <a:cubicBezTo>
                      <a:pt x="885" y="639"/>
                      <a:pt x="891" y="640"/>
                      <a:pt x="907" y="624"/>
                    </a:cubicBezTo>
                    <a:cubicBezTo>
                      <a:pt x="920" y="612"/>
                      <a:pt x="927" y="611"/>
                      <a:pt x="953" y="618"/>
                    </a:cubicBezTo>
                    <a:lnTo>
                      <a:pt x="971" y="623"/>
                    </a:lnTo>
                    <a:lnTo>
                      <a:pt x="1021" y="603"/>
                    </a:lnTo>
                    <a:cubicBezTo>
                      <a:pt x="1048" y="593"/>
                      <a:pt x="1083" y="577"/>
                      <a:pt x="1099" y="568"/>
                    </a:cubicBezTo>
                    <a:cubicBezTo>
                      <a:pt x="1128" y="551"/>
                      <a:pt x="1151" y="529"/>
                      <a:pt x="1149" y="521"/>
                    </a:cubicBezTo>
                    <a:cubicBezTo>
                      <a:pt x="1148" y="518"/>
                      <a:pt x="1146" y="509"/>
                      <a:pt x="1145" y="502"/>
                    </a:cubicBezTo>
                    <a:cubicBezTo>
                      <a:pt x="1144" y="493"/>
                      <a:pt x="1136" y="477"/>
                      <a:pt x="1126" y="461"/>
                    </a:cubicBezTo>
                    <a:cubicBezTo>
                      <a:pt x="1117" y="447"/>
                      <a:pt x="1110" y="435"/>
                      <a:pt x="1110" y="434"/>
                    </a:cubicBezTo>
                    <a:cubicBezTo>
                      <a:pt x="1110" y="432"/>
                      <a:pt x="1118" y="428"/>
                      <a:pt x="1127" y="423"/>
                    </a:cubicBezTo>
                    <a:cubicBezTo>
                      <a:pt x="1137" y="418"/>
                      <a:pt x="1152" y="408"/>
                      <a:pt x="1160" y="401"/>
                    </a:cubicBezTo>
                    <a:cubicBezTo>
                      <a:pt x="1172" y="390"/>
                      <a:pt x="1195" y="378"/>
                      <a:pt x="1259" y="349"/>
                    </a:cubicBezTo>
                    <a:lnTo>
                      <a:pt x="1342" y="310"/>
                    </a:lnTo>
                    <a:lnTo>
                      <a:pt x="1360" y="315"/>
                    </a:lnTo>
                    <a:cubicBezTo>
                      <a:pt x="1370" y="317"/>
                      <a:pt x="1382" y="319"/>
                      <a:pt x="1385" y="319"/>
                    </a:cubicBezTo>
                    <a:cubicBezTo>
                      <a:pt x="1399" y="319"/>
                      <a:pt x="1435" y="300"/>
                      <a:pt x="1458" y="281"/>
                    </a:cubicBezTo>
                    <a:cubicBezTo>
                      <a:pt x="1482" y="261"/>
                      <a:pt x="1494" y="242"/>
                      <a:pt x="1491" y="228"/>
                    </a:cubicBezTo>
                    <a:cubicBezTo>
                      <a:pt x="1491" y="225"/>
                      <a:pt x="1493" y="216"/>
                      <a:pt x="1497" y="209"/>
                    </a:cubicBezTo>
                    <a:cubicBezTo>
                      <a:pt x="1502" y="197"/>
                      <a:pt x="1506" y="194"/>
                      <a:pt x="1540" y="179"/>
                    </a:cubicBezTo>
                    <a:cubicBezTo>
                      <a:pt x="1562" y="169"/>
                      <a:pt x="1577" y="160"/>
                      <a:pt x="1577" y="157"/>
                    </a:cubicBezTo>
                    <a:cubicBezTo>
                      <a:pt x="1577" y="155"/>
                      <a:pt x="1570" y="147"/>
                      <a:pt x="1562" y="140"/>
                    </a:cubicBezTo>
                    <a:cubicBezTo>
                      <a:pt x="1546" y="127"/>
                      <a:pt x="1538" y="109"/>
                      <a:pt x="1530" y="73"/>
                    </a:cubicBezTo>
                    <a:cubicBezTo>
                      <a:pt x="1527" y="58"/>
                      <a:pt x="1527" y="57"/>
                      <a:pt x="1538" y="49"/>
                    </a:cubicBezTo>
                    <a:cubicBezTo>
                      <a:pt x="1545" y="44"/>
                      <a:pt x="1556" y="33"/>
                      <a:pt x="1563" y="23"/>
                    </a:cubicBezTo>
                    <a:cubicBezTo>
                      <a:pt x="1580" y="3"/>
                      <a:pt x="1588" y="0"/>
                      <a:pt x="1597" y="11"/>
                    </a:cubicBezTo>
                    <a:cubicBezTo>
                      <a:pt x="1610" y="26"/>
                      <a:pt x="1680" y="80"/>
                      <a:pt x="1688" y="80"/>
                    </a:cubicBezTo>
                    <a:lnTo>
                      <a:pt x="1695" y="80"/>
                    </a:lnTo>
                    <a:lnTo>
                      <a:pt x="1688" y="90"/>
                    </a:lnTo>
                    <a:cubicBezTo>
                      <a:pt x="1681" y="102"/>
                      <a:pt x="1680" y="108"/>
                      <a:pt x="1685" y="131"/>
                    </a:cubicBezTo>
                    <a:cubicBezTo>
                      <a:pt x="1691" y="155"/>
                      <a:pt x="1698" y="155"/>
                      <a:pt x="1735" y="131"/>
                    </a:cubicBezTo>
                    <a:cubicBezTo>
                      <a:pt x="1762" y="114"/>
                      <a:pt x="1765" y="112"/>
                      <a:pt x="1769" y="118"/>
                    </a:cubicBezTo>
                    <a:cubicBezTo>
                      <a:pt x="1773" y="123"/>
                      <a:pt x="1815" y="197"/>
                      <a:pt x="1828" y="222"/>
                    </a:cubicBezTo>
                    <a:cubicBezTo>
                      <a:pt x="1832" y="229"/>
                      <a:pt x="1836" y="236"/>
                      <a:pt x="1838" y="237"/>
                    </a:cubicBezTo>
                    <a:cubicBezTo>
                      <a:pt x="1840" y="238"/>
                      <a:pt x="1837" y="240"/>
                      <a:pt x="1833" y="241"/>
                    </a:cubicBezTo>
                    <a:cubicBezTo>
                      <a:pt x="1824" y="243"/>
                      <a:pt x="1779" y="280"/>
                      <a:pt x="1777" y="286"/>
                    </a:cubicBezTo>
                    <a:cubicBezTo>
                      <a:pt x="1776" y="288"/>
                      <a:pt x="1781" y="298"/>
                      <a:pt x="1788" y="308"/>
                    </a:cubicBezTo>
                    <a:cubicBezTo>
                      <a:pt x="1802" y="328"/>
                      <a:pt x="1802" y="333"/>
                      <a:pt x="1791" y="376"/>
                    </a:cubicBezTo>
                    <a:lnTo>
                      <a:pt x="1786" y="396"/>
                    </a:lnTo>
                    <a:lnTo>
                      <a:pt x="1798" y="430"/>
                    </a:lnTo>
                    <a:cubicBezTo>
                      <a:pt x="1811" y="468"/>
                      <a:pt x="1812" y="468"/>
                      <a:pt x="1822" y="477"/>
                    </a:cubicBezTo>
                    <a:cubicBezTo>
                      <a:pt x="1829" y="483"/>
                      <a:pt x="1830" y="482"/>
                      <a:pt x="1855" y="468"/>
                    </a:cubicBezTo>
                    <a:cubicBezTo>
                      <a:pt x="1869" y="460"/>
                      <a:pt x="1882" y="452"/>
                      <a:pt x="1883" y="450"/>
                    </a:cubicBezTo>
                    <a:cubicBezTo>
                      <a:pt x="1888" y="443"/>
                      <a:pt x="1896" y="450"/>
                      <a:pt x="1935" y="496"/>
                    </a:cubicBezTo>
                    <a:cubicBezTo>
                      <a:pt x="2000" y="570"/>
                      <a:pt x="2017" y="588"/>
                      <a:pt x="2021" y="587"/>
                    </a:cubicBezTo>
                    <a:cubicBezTo>
                      <a:pt x="2023" y="586"/>
                      <a:pt x="2027" y="578"/>
                      <a:pt x="2030" y="568"/>
                    </a:cubicBezTo>
                    <a:cubicBezTo>
                      <a:pt x="2034" y="553"/>
                      <a:pt x="2038" y="548"/>
                      <a:pt x="2052" y="537"/>
                    </a:cubicBezTo>
                    <a:cubicBezTo>
                      <a:pt x="2069" y="524"/>
                      <a:pt x="2069" y="524"/>
                      <a:pt x="2074" y="530"/>
                    </a:cubicBezTo>
                    <a:lnTo>
                      <a:pt x="2079" y="537"/>
                    </a:lnTo>
                    <a:lnTo>
                      <a:pt x="2115" y="526"/>
                    </a:lnTo>
                    <a:cubicBezTo>
                      <a:pt x="2155" y="512"/>
                      <a:pt x="2174" y="502"/>
                      <a:pt x="2179" y="490"/>
                    </a:cubicBezTo>
                    <a:cubicBezTo>
                      <a:pt x="2181" y="486"/>
                      <a:pt x="2183" y="483"/>
                      <a:pt x="2185" y="483"/>
                    </a:cubicBezTo>
                    <a:cubicBezTo>
                      <a:pt x="2186" y="484"/>
                      <a:pt x="2217" y="501"/>
                      <a:pt x="2253" y="521"/>
                    </a:cubicBezTo>
                    <a:cubicBezTo>
                      <a:pt x="2319" y="557"/>
                      <a:pt x="2319" y="557"/>
                      <a:pt x="2334" y="554"/>
                    </a:cubicBezTo>
                    <a:cubicBezTo>
                      <a:pt x="2348" y="551"/>
                      <a:pt x="2350" y="550"/>
                      <a:pt x="2351" y="541"/>
                    </a:cubicBezTo>
                    <a:cubicBezTo>
                      <a:pt x="2355" y="525"/>
                      <a:pt x="2357" y="524"/>
                      <a:pt x="2381" y="524"/>
                    </a:cubicBezTo>
                    <a:cubicBezTo>
                      <a:pt x="2414" y="523"/>
                      <a:pt x="2419" y="521"/>
                      <a:pt x="2435" y="500"/>
                    </a:cubicBezTo>
                    <a:cubicBezTo>
                      <a:pt x="2451" y="478"/>
                      <a:pt x="2459" y="455"/>
                      <a:pt x="2462" y="418"/>
                    </a:cubicBezTo>
                    <a:cubicBezTo>
                      <a:pt x="2464" y="389"/>
                      <a:pt x="2461" y="377"/>
                      <a:pt x="2451" y="377"/>
                    </a:cubicBezTo>
                    <a:cubicBezTo>
                      <a:pt x="2448" y="377"/>
                      <a:pt x="2441" y="372"/>
                      <a:pt x="2436" y="367"/>
                    </a:cubicBezTo>
                    <a:cubicBezTo>
                      <a:pt x="2427" y="358"/>
                      <a:pt x="2426" y="355"/>
                      <a:pt x="2426" y="339"/>
                    </a:cubicBezTo>
                    <a:cubicBezTo>
                      <a:pt x="2426" y="329"/>
                      <a:pt x="2427" y="315"/>
                      <a:pt x="2429" y="307"/>
                    </a:cubicBezTo>
                    <a:cubicBezTo>
                      <a:pt x="2432" y="293"/>
                      <a:pt x="2432" y="292"/>
                      <a:pt x="2421" y="283"/>
                    </a:cubicBezTo>
                    <a:cubicBezTo>
                      <a:pt x="2412" y="276"/>
                      <a:pt x="2409" y="271"/>
                      <a:pt x="2409" y="263"/>
                    </a:cubicBezTo>
                    <a:cubicBezTo>
                      <a:pt x="2409" y="247"/>
                      <a:pt x="2406" y="243"/>
                      <a:pt x="2394" y="243"/>
                    </a:cubicBezTo>
                    <a:cubicBezTo>
                      <a:pt x="2388" y="243"/>
                      <a:pt x="2381" y="241"/>
                      <a:pt x="2379" y="238"/>
                    </a:cubicBezTo>
                    <a:cubicBezTo>
                      <a:pt x="2373" y="232"/>
                      <a:pt x="2370" y="174"/>
                      <a:pt x="2374" y="168"/>
                    </a:cubicBezTo>
                    <a:cubicBezTo>
                      <a:pt x="2377" y="165"/>
                      <a:pt x="2384" y="164"/>
                      <a:pt x="2394" y="165"/>
                    </a:cubicBezTo>
                    <a:cubicBezTo>
                      <a:pt x="2403" y="166"/>
                      <a:pt x="2444" y="168"/>
                      <a:pt x="2485" y="171"/>
                    </a:cubicBezTo>
                    <a:cubicBezTo>
                      <a:pt x="2526" y="174"/>
                      <a:pt x="2582" y="178"/>
                      <a:pt x="2609" y="181"/>
                    </a:cubicBezTo>
                    <a:cubicBezTo>
                      <a:pt x="2660" y="186"/>
                      <a:pt x="2672" y="186"/>
                      <a:pt x="2681" y="177"/>
                    </a:cubicBezTo>
                    <a:cubicBezTo>
                      <a:pt x="2685" y="173"/>
                      <a:pt x="2695" y="171"/>
                      <a:pt x="2715" y="170"/>
                    </a:cubicBezTo>
                    <a:cubicBezTo>
                      <a:pt x="2741" y="169"/>
                      <a:pt x="2743" y="169"/>
                      <a:pt x="2745" y="175"/>
                    </a:cubicBezTo>
                    <a:cubicBezTo>
                      <a:pt x="2747" y="179"/>
                      <a:pt x="2743" y="195"/>
                      <a:pt x="2737" y="214"/>
                    </a:cubicBezTo>
                    <a:cubicBezTo>
                      <a:pt x="2731" y="232"/>
                      <a:pt x="2726" y="256"/>
                      <a:pt x="2724" y="268"/>
                    </a:cubicBezTo>
                    <a:lnTo>
                      <a:pt x="2722" y="290"/>
                    </a:lnTo>
                    <a:lnTo>
                      <a:pt x="2714" y="286"/>
                    </a:lnTo>
                    <a:cubicBezTo>
                      <a:pt x="2709" y="284"/>
                      <a:pt x="2699" y="281"/>
                      <a:pt x="2692" y="280"/>
                    </a:cubicBezTo>
                    <a:cubicBezTo>
                      <a:pt x="2682" y="278"/>
                      <a:pt x="2677" y="279"/>
                      <a:pt x="2663" y="288"/>
                    </a:cubicBezTo>
                    <a:cubicBezTo>
                      <a:pt x="2646" y="298"/>
                      <a:pt x="2646" y="299"/>
                      <a:pt x="2647" y="310"/>
                    </a:cubicBezTo>
                    <a:cubicBezTo>
                      <a:pt x="2649" y="317"/>
                      <a:pt x="2653" y="324"/>
                      <a:pt x="2658" y="327"/>
                    </a:cubicBezTo>
                    <a:cubicBezTo>
                      <a:pt x="2686" y="348"/>
                      <a:pt x="2686" y="348"/>
                      <a:pt x="2689" y="379"/>
                    </a:cubicBezTo>
                    <a:lnTo>
                      <a:pt x="2691" y="408"/>
                    </a:lnTo>
                    <a:lnTo>
                      <a:pt x="2673" y="432"/>
                    </a:lnTo>
                    <a:cubicBezTo>
                      <a:pt x="2652" y="462"/>
                      <a:pt x="2651" y="468"/>
                      <a:pt x="2668" y="464"/>
                    </a:cubicBezTo>
                    <a:cubicBezTo>
                      <a:pt x="2691" y="460"/>
                      <a:pt x="2711" y="462"/>
                      <a:pt x="2735" y="472"/>
                    </a:cubicBezTo>
                    <a:cubicBezTo>
                      <a:pt x="2747" y="478"/>
                      <a:pt x="2769" y="485"/>
                      <a:pt x="2784" y="489"/>
                    </a:cubicBezTo>
                    <a:cubicBezTo>
                      <a:pt x="2810" y="496"/>
                      <a:pt x="2812" y="496"/>
                      <a:pt x="2978" y="499"/>
                    </a:cubicBezTo>
                    <a:lnTo>
                      <a:pt x="3002" y="500"/>
                    </a:lnTo>
                    <a:lnTo>
                      <a:pt x="3009" y="483"/>
                    </a:lnTo>
                    <a:cubicBezTo>
                      <a:pt x="3018" y="463"/>
                      <a:pt x="3020" y="462"/>
                      <a:pt x="3111" y="446"/>
                    </a:cubicBezTo>
                    <a:cubicBezTo>
                      <a:pt x="3188" y="432"/>
                      <a:pt x="3197" y="432"/>
                      <a:pt x="3197" y="441"/>
                    </a:cubicBezTo>
                    <a:cubicBezTo>
                      <a:pt x="3197" y="445"/>
                      <a:pt x="3199" y="457"/>
                      <a:pt x="3202" y="467"/>
                    </a:cubicBezTo>
                    <a:lnTo>
                      <a:pt x="3208" y="485"/>
                    </a:lnTo>
                    <a:lnTo>
                      <a:pt x="3266" y="523"/>
                    </a:lnTo>
                    <a:cubicBezTo>
                      <a:pt x="3299" y="545"/>
                      <a:pt x="3328" y="562"/>
                      <a:pt x="3332" y="562"/>
                    </a:cubicBezTo>
                    <a:cubicBezTo>
                      <a:pt x="3335" y="562"/>
                      <a:pt x="3345" y="560"/>
                      <a:pt x="3354" y="557"/>
                    </a:cubicBezTo>
                    <a:cubicBezTo>
                      <a:pt x="3370" y="552"/>
                      <a:pt x="3380" y="554"/>
                      <a:pt x="3380" y="564"/>
                    </a:cubicBezTo>
                    <a:cubicBezTo>
                      <a:pt x="3380" y="572"/>
                      <a:pt x="3388" y="571"/>
                      <a:pt x="3440" y="556"/>
                    </a:cubicBezTo>
                    <a:lnTo>
                      <a:pt x="3493" y="540"/>
                    </a:lnTo>
                    <a:lnTo>
                      <a:pt x="3512" y="552"/>
                    </a:lnTo>
                    <a:cubicBezTo>
                      <a:pt x="3522" y="558"/>
                      <a:pt x="3532" y="564"/>
                      <a:pt x="3533" y="565"/>
                    </a:cubicBezTo>
                    <a:cubicBezTo>
                      <a:pt x="3535" y="567"/>
                      <a:pt x="3528" y="578"/>
                      <a:pt x="3519" y="591"/>
                    </a:cubicBezTo>
                    <a:cubicBezTo>
                      <a:pt x="3505" y="609"/>
                      <a:pt x="3502" y="615"/>
                      <a:pt x="3505" y="620"/>
                    </a:cubicBezTo>
                    <a:cubicBezTo>
                      <a:pt x="3508" y="625"/>
                      <a:pt x="3509" y="625"/>
                      <a:pt x="3527" y="620"/>
                    </a:cubicBezTo>
                    <a:cubicBezTo>
                      <a:pt x="3538" y="616"/>
                      <a:pt x="3548" y="613"/>
                      <a:pt x="3549" y="613"/>
                    </a:cubicBezTo>
                    <a:cubicBezTo>
                      <a:pt x="3551" y="613"/>
                      <a:pt x="3552" y="622"/>
                      <a:pt x="3553" y="633"/>
                    </a:cubicBezTo>
                    <a:lnTo>
                      <a:pt x="3554" y="653"/>
                    </a:lnTo>
                    <a:lnTo>
                      <a:pt x="3583" y="667"/>
                    </a:lnTo>
                    <a:lnTo>
                      <a:pt x="3611" y="681"/>
                    </a:lnTo>
                    <a:lnTo>
                      <a:pt x="3648" y="678"/>
                    </a:lnTo>
                    <a:cubicBezTo>
                      <a:pt x="3690" y="674"/>
                      <a:pt x="3686" y="672"/>
                      <a:pt x="3724" y="707"/>
                    </a:cubicBezTo>
                    <a:lnTo>
                      <a:pt x="3746" y="726"/>
                    </a:lnTo>
                    <a:lnTo>
                      <a:pt x="3731" y="739"/>
                    </a:lnTo>
                    <a:cubicBezTo>
                      <a:pt x="3723" y="745"/>
                      <a:pt x="3715" y="751"/>
                      <a:pt x="3714" y="751"/>
                    </a:cubicBezTo>
                    <a:cubicBezTo>
                      <a:pt x="3710" y="751"/>
                      <a:pt x="3711" y="759"/>
                      <a:pt x="3714" y="762"/>
                    </a:cubicBezTo>
                    <a:cubicBezTo>
                      <a:pt x="3716" y="763"/>
                      <a:pt x="3747" y="758"/>
                      <a:pt x="3783" y="751"/>
                    </a:cubicBezTo>
                    <a:cubicBezTo>
                      <a:pt x="3819" y="744"/>
                      <a:pt x="3849" y="739"/>
                      <a:pt x="3849" y="739"/>
                    </a:cubicBezTo>
                    <a:cubicBezTo>
                      <a:pt x="3850" y="740"/>
                      <a:pt x="3846" y="748"/>
                      <a:pt x="3842" y="757"/>
                    </a:cubicBezTo>
                    <a:cubicBezTo>
                      <a:pt x="3832" y="776"/>
                      <a:pt x="3831" y="773"/>
                      <a:pt x="3861" y="805"/>
                    </a:cubicBezTo>
                    <a:cubicBezTo>
                      <a:pt x="3884" y="830"/>
                      <a:pt x="3891" y="833"/>
                      <a:pt x="3950" y="845"/>
                    </a:cubicBezTo>
                    <a:cubicBezTo>
                      <a:pt x="3986" y="852"/>
                      <a:pt x="4000" y="857"/>
                      <a:pt x="4033" y="872"/>
                    </a:cubicBezTo>
                    <a:cubicBezTo>
                      <a:pt x="4054" y="882"/>
                      <a:pt x="4074" y="893"/>
                      <a:pt x="4078" y="897"/>
                    </a:cubicBezTo>
                    <a:cubicBezTo>
                      <a:pt x="4088" y="908"/>
                      <a:pt x="4134" y="907"/>
                      <a:pt x="4185" y="894"/>
                    </a:cubicBezTo>
                    <a:cubicBezTo>
                      <a:pt x="4206" y="889"/>
                      <a:pt x="4226" y="882"/>
                      <a:pt x="4230" y="879"/>
                    </a:cubicBezTo>
                    <a:cubicBezTo>
                      <a:pt x="4234" y="876"/>
                      <a:pt x="4236" y="869"/>
                      <a:pt x="4236" y="856"/>
                    </a:cubicBezTo>
                    <a:cubicBezTo>
                      <a:pt x="4236" y="839"/>
                      <a:pt x="4234" y="836"/>
                      <a:pt x="4222" y="822"/>
                    </a:cubicBezTo>
                    <a:cubicBezTo>
                      <a:pt x="4210" y="807"/>
                      <a:pt x="4209" y="805"/>
                      <a:pt x="4212" y="795"/>
                    </a:cubicBezTo>
                    <a:cubicBezTo>
                      <a:pt x="4215" y="789"/>
                      <a:pt x="4216" y="774"/>
                      <a:pt x="4214" y="754"/>
                    </a:cubicBezTo>
                    <a:lnTo>
                      <a:pt x="4212" y="724"/>
                    </a:lnTo>
                    <a:lnTo>
                      <a:pt x="4226" y="707"/>
                    </a:lnTo>
                    <a:cubicBezTo>
                      <a:pt x="4241" y="688"/>
                      <a:pt x="4244" y="687"/>
                      <a:pt x="4301" y="691"/>
                    </a:cubicBezTo>
                    <a:cubicBezTo>
                      <a:pt x="4337" y="693"/>
                      <a:pt x="4341" y="694"/>
                      <a:pt x="4350" y="702"/>
                    </a:cubicBezTo>
                    <a:cubicBezTo>
                      <a:pt x="4360" y="711"/>
                      <a:pt x="4375" y="715"/>
                      <a:pt x="4395" y="715"/>
                    </a:cubicBezTo>
                    <a:cubicBezTo>
                      <a:pt x="4400" y="716"/>
                      <a:pt x="4418" y="724"/>
                      <a:pt x="4437" y="735"/>
                    </a:cubicBezTo>
                    <a:cubicBezTo>
                      <a:pt x="4455" y="745"/>
                      <a:pt x="4472" y="754"/>
                      <a:pt x="4474" y="754"/>
                    </a:cubicBezTo>
                    <a:cubicBezTo>
                      <a:pt x="4477" y="754"/>
                      <a:pt x="4479" y="750"/>
                      <a:pt x="4480" y="745"/>
                    </a:cubicBezTo>
                    <a:cubicBezTo>
                      <a:pt x="4482" y="731"/>
                      <a:pt x="4494" y="727"/>
                      <a:pt x="4555" y="725"/>
                    </a:cubicBezTo>
                    <a:cubicBezTo>
                      <a:pt x="4605" y="723"/>
                      <a:pt x="4612" y="722"/>
                      <a:pt x="4643" y="712"/>
                    </a:cubicBezTo>
                    <a:cubicBezTo>
                      <a:pt x="4682" y="699"/>
                      <a:pt x="4713" y="685"/>
                      <a:pt x="4713" y="680"/>
                    </a:cubicBezTo>
                    <a:cubicBezTo>
                      <a:pt x="4713" y="678"/>
                      <a:pt x="4707" y="675"/>
                      <a:pt x="4701" y="672"/>
                    </a:cubicBezTo>
                    <a:cubicBezTo>
                      <a:pt x="4685" y="666"/>
                      <a:pt x="4685" y="664"/>
                      <a:pt x="4692" y="648"/>
                    </a:cubicBezTo>
                    <a:cubicBezTo>
                      <a:pt x="4699" y="633"/>
                      <a:pt x="4730" y="604"/>
                      <a:pt x="4739" y="604"/>
                    </a:cubicBezTo>
                    <a:cubicBezTo>
                      <a:pt x="4747" y="604"/>
                      <a:pt x="4765" y="592"/>
                      <a:pt x="4770" y="583"/>
                    </a:cubicBezTo>
                    <a:cubicBezTo>
                      <a:pt x="4773" y="578"/>
                      <a:pt x="4783" y="572"/>
                      <a:pt x="4802" y="565"/>
                    </a:cubicBezTo>
                    <a:cubicBezTo>
                      <a:pt x="4921" y="521"/>
                      <a:pt x="4972" y="503"/>
                      <a:pt x="5000" y="495"/>
                    </a:cubicBezTo>
                    <a:cubicBezTo>
                      <a:pt x="5036" y="486"/>
                      <a:pt x="5033" y="489"/>
                      <a:pt x="5044" y="448"/>
                    </a:cubicBezTo>
                    <a:lnTo>
                      <a:pt x="5048" y="434"/>
                    </a:lnTo>
                    <a:lnTo>
                      <a:pt x="5064" y="434"/>
                    </a:lnTo>
                    <a:cubicBezTo>
                      <a:pt x="5095" y="434"/>
                      <a:pt x="5201" y="418"/>
                      <a:pt x="5232" y="409"/>
                    </a:cubicBezTo>
                    <a:cubicBezTo>
                      <a:pt x="5249" y="403"/>
                      <a:pt x="5267" y="399"/>
                      <a:pt x="5272" y="399"/>
                    </a:cubicBezTo>
                    <a:cubicBezTo>
                      <a:pt x="5284" y="399"/>
                      <a:pt x="5301" y="391"/>
                      <a:pt x="5301" y="386"/>
                    </a:cubicBezTo>
                    <a:cubicBezTo>
                      <a:pt x="5301" y="383"/>
                      <a:pt x="5295" y="376"/>
                      <a:pt x="5287" y="370"/>
                    </a:cubicBezTo>
                    <a:cubicBezTo>
                      <a:pt x="5275" y="361"/>
                      <a:pt x="5271" y="355"/>
                      <a:pt x="5268" y="344"/>
                    </a:cubicBezTo>
                    <a:cubicBezTo>
                      <a:pt x="5263" y="324"/>
                      <a:pt x="5263" y="323"/>
                      <a:pt x="5273" y="323"/>
                    </a:cubicBezTo>
                    <a:cubicBezTo>
                      <a:pt x="5278" y="323"/>
                      <a:pt x="5288" y="320"/>
                      <a:pt x="5294" y="317"/>
                    </a:cubicBezTo>
                    <a:cubicBezTo>
                      <a:pt x="5303" y="313"/>
                      <a:pt x="5307" y="307"/>
                      <a:pt x="5314" y="291"/>
                    </a:cubicBezTo>
                    <a:cubicBezTo>
                      <a:pt x="5325" y="262"/>
                      <a:pt x="5325" y="235"/>
                      <a:pt x="5312" y="211"/>
                    </a:cubicBezTo>
                    <a:lnTo>
                      <a:pt x="5302" y="193"/>
                    </a:lnTo>
                    <a:lnTo>
                      <a:pt x="5319" y="184"/>
                    </a:lnTo>
                    <a:cubicBezTo>
                      <a:pt x="5334" y="176"/>
                      <a:pt x="5341" y="170"/>
                      <a:pt x="5361" y="141"/>
                    </a:cubicBezTo>
                    <a:cubicBezTo>
                      <a:pt x="5374" y="123"/>
                      <a:pt x="5385" y="107"/>
                      <a:pt x="5385" y="105"/>
                    </a:cubicBezTo>
                    <a:cubicBezTo>
                      <a:pt x="5386" y="104"/>
                      <a:pt x="5381" y="94"/>
                      <a:pt x="5374" y="84"/>
                    </a:cubicBezTo>
                    <a:cubicBezTo>
                      <a:pt x="5368" y="73"/>
                      <a:pt x="5362" y="61"/>
                      <a:pt x="5362" y="57"/>
                    </a:cubicBezTo>
                    <a:cubicBezTo>
                      <a:pt x="5362" y="49"/>
                      <a:pt x="5376" y="35"/>
                      <a:pt x="5387" y="31"/>
                    </a:cubicBezTo>
                    <a:cubicBezTo>
                      <a:pt x="5392" y="29"/>
                      <a:pt x="5393" y="31"/>
                      <a:pt x="5391" y="52"/>
                    </a:cubicBezTo>
                    <a:cubicBezTo>
                      <a:pt x="5389" y="67"/>
                      <a:pt x="5390" y="78"/>
                      <a:pt x="5392" y="82"/>
                    </a:cubicBezTo>
                    <a:cubicBezTo>
                      <a:pt x="5397" y="91"/>
                      <a:pt x="5481" y="131"/>
                      <a:pt x="5513" y="140"/>
                    </a:cubicBezTo>
                    <a:cubicBezTo>
                      <a:pt x="5526" y="144"/>
                      <a:pt x="5540" y="149"/>
                      <a:pt x="5544" y="152"/>
                    </a:cubicBezTo>
                    <a:cubicBezTo>
                      <a:pt x="5559" y="161"/>
                      <a:pt x="5636" y="353"/>
                      <a:pt x="5643" y="400"/>
                    </a:cubicBezTo>
                    <a:cubicBezTo>
                      <a:pt x="5646" y="419"/>
                      <a:pt x="5652" y="438"/>
                      <a:pt x="5666" y="468"/>
                    </a:cubicBezTo>
                    <a:cubicBezTo>
                      <a:pt x="5676" y="491"/>
                      <a:pt x="5684" y="513"/>
                      <a:pt x="5684" y="517"/>
                    </a:cubicBezTo>
                    <a:cubicBezTo>
                      <a:pt x="5683" y="532"/>
                      <a:pt x="5657" y="620"/>
                      <a:pt x="5652" y="628"/>
                    </a:cubicBezTo>
                    <a:cubicBezTo>
                      <a:pt x="5649" y="632"/>
                      <a:pt x="5637" y="643"/>
                      <a:pt x="5625" y="652"/>
                    </a:cubicBezTo>
                    <a:cubicBezTo>
                      <a:pt x="5594" y="676"/>
                      <a:pt x="5592" y="679"/>
                      <a:pt x="5592" y="698"/>
                    </a:cubicBezTo>
                    <a:cubicBezTo>
                      <a:pt x="5592" y="712"/>
                      <a:pt x="5595" y="720"/>
                      <a:pt x="5602" y="732"/>
                    </a:cubicBezTo>
                    <a:lnTo>
                      <a:pt x="5612" y="748"/>
                    </a:lnTo>
                    <a:lnTo>
                      <a:pt x="5605" y="772"/>
                    </a:lnTo>
                    <a:cubicBezTo>
                      <a:pt x="5595" y="812"/>
                      <a:pt x="5598" y="840"/>
                      <a:pt x="5616" y="884"/>
                    </a:cubicBezTo>
                    <a:cubicBezTo>
                      <a:pt x="5630" y="917"/>
                      <a:pt x="5640" y="927"/>
                      <a:pt x="5661" y="929"/>
                    </a:cubicBezTo>
                    <a:lnTo>
                      <a:pt x="5678" y="931"/>
                    </a:lnTo>
                    <a:lnTo>
                      <a:pt x="5678" y="968"/>
                    </a:lnTo>
                    <a:lnTo>
                      <a:pt x="5678" y="1005"/>
                    </a:lnTo>
                    <a:lnTo>
                      <a:pt x="5692" y="1008"/>
                    </a:lnTo>
                    <a:cubicBezTo>
                      <a:pt x="5699" y="1010"/>
                      <a:pt x="5719" y="1013"/>
                      <a:pt x="5735" y="1014"/>
                    </a:cubicBezTo>
                    <a:cubicBezTo>
                      <a:pt x="5761" y="1016"/>
                      <a:pt x="5765" y="1017"/>
                      <a:pt x="5764" y="1022"/>
                    </a:cubicBezTo>
                    <a:cubicBezTo>
                      <a:pt x="5763" y="1025"/>
                      <a:pt x="5760" y="1037"/>
                      <a:pt x="5758" y="1049"/>
                    </a:cubicBezTo>
                    <a:cubicBezTo>
                      <a:pt x="5756" y="1062"/>
                      <a:pt x="5752" y="1077"/>
                      <a:pt x="5749" y="1083"/>
                    </a:cubicBezTo>
                    <a:cubicBezTo>
                      <a:pt x="5744" y="1095"/>
                      <a:pt x="5744" y="1096"/>
                      <a:pt x="5751" y="1111"/>
                    </a:cubicBezTo>
                    <a:cubicBezTo>
                      <a:pt x="5755" y="1120"/>
                      <a:pt x="5758" y="1129"/>
                      <a:pt x="5758" y="1130"/>
                    </a:cubicBezTo>
                    <a:cubicBezTo>
                      <a:pt x="5758" y="1132"/>
                      <a:pt x="5747" y="1148"/>
                      <a:pt x="5734" y="1165"/>
                    </a:cubicBezTo>
                    <a:cubicBezTo>
                      <a:pt x="5720" y="1182"/>
                      <a:pt x="5709" y="1197"/>
                      <a:pt x="5709" y="1197"/>
                    </a:cubicBezTo>
                    <a:cubicBezTo>
                      <a:pt x="5709" y="1197"/>
                      <a:pt x="5676" y="1185"/>
                      <a:pt x="5636" y="1169"/>
                    </a:cubicBezTo>
                    <a:cubicBezTo>
                      <a:pt x="5596" y="1153"/>
                      <a:pt x="5560" y="1140"/>
                      <a:pt x="5556" y="1140"/>
                    </a:cubicBezTo>
                    <a:cubicBezTo>
                      <a:pt x="5545" y="1140"/>
                      <a:pt x="5540" y="1150"/>
                      <a:pt x="5545" y="1166"/>
                    </a:cubicBezTo>
                    <a:lnTo>
                      <a:pt x="5549" y="1179"/>
                    </a:lnTo>
                    <a:lnTo>
                      <a:pt x="5510" y="1213"/>
                    </a:lnTo>
                    <a:cubicBezTo>
                      <a:pt x="5489" y="1232"/>
                      <a:pt x="5462" y="1256"/>
                      <a:pt x="5450" y="1267"/>
                    </a:cubicBezTo>
                    <a:cubicBezTo>
                      <a:pt x="5432" y="1284"/>
                      <a:pt x="5424" y="1294"/>
                      <a:pt x="5405" y="1328"/>
                    </a:cubicBezTo>
                    <a:cubicBezTo>
                      <a:pt x="5393" y="1350"/>
                      <a:pt x="5380" y="1379"/>
                      <a:pt x="5376" y="1393"/>
                    </a:cubicBezTo>
                    <a:cubicBezTo>
                      <a:pt x="5372" y="1406"/>
                      <a:pt x="5368" y="1421"/>
                      <a:pt x="5366" y="1427"/>
                    </a:cubicBezTo>
                    <a:cubicBezTo>
                      <a:pt x="5363" y="1437"/>
                      <a:pt x="5364" y="1439"/>
                      <a:pt x="5374" y="1450"/>
                    </a:cubicBezTo>
                    <a:lnTo>
                      <a:pt x="5386" y="1462"/>
                    </a:lnTo>
                    <a:lnTo>
                      <a:pt x="5373" y="1507"/>
                    </a:lnTo>
                    <a:cubicBezTo>
                      <a:pt x="5359" y="1552"/>
                      <a:pt x="5355" y="1562"/>
                      <a:pt x="5327" y="1611"/>
                    </a:cubicBezTo>
                    <a:cubicBezTo>
                      <a:pt x="5319" y="1626"/>
                      <a:pt x="5311" y="1642"/>
                      <a:pt x="5311" y="1646"/>
                    </a:cubicBezTo>
                    <a:cubicBezTo>
                      <a:pt x="5311" y="1653"/>
                      <a:pt x="5310" y="1654"/>
                      <a:pt x="5286" y="1656"/>
                    </a:cubicBezTo>
                    <a:cubicBezTo>
                      <a:pt x="5245" y="1659"/>
                      <a:pt x="5237" y="1658"/>
                      <a:pt x="5218" y="1650"/>
                    </a:cubicBezTo>
                    <a:cubicBezTo>
                      <a:pt x="5203" y="1643"/>
                      <a:pt x="5198" y="1638"/>
                      <a:pt x="5178" y="1611"/>
                    </a:cubicBezTo>
                    <a:cubicBezTo>
                      <a:pt x="5166" y="1594"/>
                      <a:pt x="5153" y="1572"/>
                      <a:pt x="5149" y="1562"/>
                    </a:cubicBezTo>
                    <a:cubicBezTo>
                      <a:pt x="5142" y="1545"/>
                      <a:pt x="5142" y="1544"/>
                      <a:pt x="5148" y="1526"/>
                    </a:cubicBezTo>
                    <a:cubicBezTo>
                      <a:pt x="5152" y="1512"/>
                      <a:pt x="5153" y="1506"/>
                      <a:pt x="5150" y="1502"/>
                    </a:cubicBezTo>
                    <a:cubicBezTo>
                      <a:pt x="5148" y="1499"/>
                      <a:pt x="5135" y="1492"/>
                      <a:pt x="5122" y="1486"/>
                    </a:cubicBezTo>
                    <a:cubicBezTo>
                      <a:pt x="5099" y="1477"/>
                      <a:pt x="5091" y="1476"/>
                      <a:pt x="5043" y="1472"/>
                    </a:cubicBezTo>
                    <a:cubicBezTo>
                      <a:pt x="4992" y="1468"/>
                      <a:pt x="4990" y="1469"/>
                      <a:pt x="4982" y="1475"/>
                    </a:cubicBezTo>
                    <a:cubicBezTo>
                      <a:pt x="4978" y="1478"/>
                      <a:pt x="4970" y="1484"/>
                      <a:pt x="4964" y="1487"/>
                    </a:cubicBezTo>
                    <a:cubicBezTo>
                      <a:pt x="4958" y="1490"/>
                      <a:pt x="4953" y="1495"/>
                      <a:pt x="4953" y="1498"/>
                    </a:cubicBezTo>
                    <a:cubicBezTo>
                      <a:pt x="4953" y="1501"/>
                      <a:pt x="4958" y="1514"/>
                      <a:pt x="4964" y="1526"/>
                    </a:cubicBezTo>
                    <a:cubicBezTo>
                      <a:pt x="4970" y="1540"/>
                      <a:pt x="4973" y="1550"/>
                      <a:pt x="4971" y="1552"/>
                    </a:cubicBezTo>
                    <a:cubicBezTo>
                      <a:pt x="4958" y="1563"/>
                      <a:pt x="4865" y="1629"/>
                      <a:pt x="4862" y="1629"/>
                    </a:cubicBezTo>
                    <a:cubicBezTo>
                      <a:pt x="4858" y="1629"/>
                      <a:pt x="4855" y="1663"/>
                      <a:pt x="4855" y="1708"/>
                    </a:cubicBezTo>
                    <a:lnTo>
                      <a:pt x="4855" y="1744"/>
                    </a:lnTo>
                    <a:lnTo>
                      <a:pt x="4833" y="1758"/>
                    </a:lnTo>
                    <a:cubicBezTo>
                      <a:pt x="4821" y="1767"/>
                      <a:pt x="4811" y="1775"/>
                      <a:pt x="4811" y="1776"/>
                    </a:cubicBezTo>
                    <a:cubicBezTo>
                      <a:pt x="4811" y="1778"/>
                      <a:pt x="4815" y="1781"/>
                      <a:pt x="4820" y="1783"/>
                    </a:cubicBezTo>
                    <a:cubicBezTo>
                      <a:pt x="4825" y="1784"/>
                      <a:pt x="4840" y="1794"/>
                      <a:pt x="4854" y="1803"/>
                    </a:cubicBezTo>
                    <a:cubicBezTo>
                      <a:pt x="4872" y="1816"/>
                      <a:pt x="4882" y="1827"/>
                      <a:pt x="4894" y="1846"/>
                    </a:cubicBezTo>
                    <a:cubicBezTo>
                      <a:pt x="4904" y="1859"/>
                      <a:pt x="4912" y="1873"/>
                      <a:pt x="4913" y="1877"/>
                    </a:cubicBezTo>
                    <a:cubicBezTo>
                      <a:pt x="4915" y="1883"/>
                      <a:pt x="4914" y="1884"/>
                      <a:pt x="4905" y="1884"/>
                    </a:cubicBezTo>
                    <a:cubicBezTo>
                      <a:pt x="4897" y="1884"/>
                      <a:pt x="4895" y="1886"/>
                      <a:pt x="4890" y="1901"/>
                    </a:cubicBezTo>
                    <a:cubicBezTo>
                      <a:pt x="4868" y="1966"/>
                      <a:pt x="4781" y="2146"/>
                      <a:pt x="4773" y="2146"/>
                    </a:cubicBezTo>
                    <a:cubicBezTo>
                      <a:pt x="4771" y="2146"/>
                      <a:pt x="4767" y="2145"/>
                      <a:pt x="4763" y="2143"/>
                    </a:cubicBezTo>
                    <a:cubicBezTo>
                      <a:pt x="4758" y="2140"/>
                      <a:pt x="4757" y="2136"/>
                      <a:pt x="4757" y="2118"/>
                    </a:cubicBezTo>
                    <a:lnTo>
                      <a:pt x="4757" y="2097"/>
                    </a:lnTo>
                    <a:lnTo>
                      <a:pt x="4738" y="2088"/>
                    </a:lnTo>
                    <a:cubicBezTo>
                      <a:pt x="4725" y="2081"/>
                      <a:pt x="4716" y="2079"/>
                      <a:pt x="4704" y="2079"/>
                    </a:cubicBezTo>
                    <a:cubicBezTo>
                      <a:pt x="4695" y="2080"/>
                      <a:pt x="4683" y="2078"/>
                      <a:pt x="4678" y="2076"/>
                    </a:cubicBezTo>
                    <a:cubicBezTo>
                      <a:pt x="4668" y="2073"/>
                      <a:pt x="4649" y="2074"/>
                      <a:pt x="4638" y="2080"/>
                    </a:cubicBezTo>
                    <a:cubicBezTo>
                      <a:pt x="4628" y="2085"/>
                      <a:pt x="4617" y="2114"/>
                      <a:pt x="4616" y="2141"/>
                    </a:cubicBezTo>
                    <a:cubicBezTo>
                      <a:pt x="4615" y="2154"/>
                      <a:pt x="4613" y="2168"/>
                      <a:pt x="4611" y="2172"/>
                    </a:cubicBezTo>
                    <a:cubicBezTo>
                      <a:pt x="4607" y="2178"/>
                      <a:pt x="4580" y="2188"/>
                      <a:pt x="4564" y="2188"/>
                    </a:cubicBezTo>
                    <a:cubicBezTo>
                      <a:pt x="4552" y="2188"/>
                      <a:pt x="4550" y="2192"/>
                      <a:pt x="4550" y="2226"/>
                    </a:cubicBezTo>
                    <a:cubicBezTo>
                      <a:pt x="4550" y="2250"/>
                      <a:pt x="4552" y="2259"/>
                      <a:pt x="4565" y="2297"/>
                    </a:cubicBezTo>
                    <a:cubicBezTo>
                      <a:pt x="4573" y="2320"/>
                      <a:pt x="4579" y="2341"/>
                      <a:pt x="4578" y="2342"/>
                    </a:cubicBezTo>
                    <a:cubicBezTo>
                      <a:pt x="4577" y="2343"/>
                      <a:pt x="4558" y="2349"/>
                      <a:pt x="4536" y="2355"/>
                    </a:cubicBezTo>
                    <a:cubicBezTo>
                      <a:pt x="4502" y="2364"/>
                      <a:pt x="4494" y="2366"/>
                      <a:pt x="4485" y="2363"/>
                    </a:cubicBezTo>
                    <a:cubicBezTo>
                      <a:pt x="4478" y="2361"/>
                      <a:pt x="4472" y="2357"/>
                      <a:pt x="4471" y="2354"/>
                    </a:cubicBezTo>
                    <a:cubicBezTo>
                      <a:pt x="4469" y="2345"/>
                      <a:pt x="4427" y="2340"/>
                      <a:pt x="4419" y="2348"/>
                    </a:cubicBezTo>
                    <a:cubicBezTo>
                      <a:pt x="4409" y="2357"/>
                      <a:pt x="4416" y="2393"/>
                      <a:pt x="4431" y="2411"/>
                    </a:cubicBezTo>
                    <a:cubicBezTo>
                      <a:pt x="4440" y="2421"/>
                      <a:pt x="4444" y="2433"/>
                      <a:pt x="4454" y="2471"/>
                    </a:cubicBezTo>
                    <a:cubicBezTo>
                      <a:pt x="4461" y="2497"/>
                      <a:pt x="4468" y="2522"/>
                      <a:pt x="4471" y="2527"/>
                    </a:cubicBezTo>
                    <a:cubicBezTo>
                      <a:pt x="4474" y="2532"/>
                      <a:pt x="4476" y="2536"/>
                      <a:pt x="4476" y="2537"/>
                    </a:cubicBezTo>
                    <a:cubicBezTo>
                      <a:pt x="4476" y="2538"/>
                      <a:pt x="4467" y="2543"/>
                      <a:pt x="4457" y="2549"/>
                    </a:cubicBezTo>
                    <a:cubicBezTo>
                      <a:pt x="4437" y="2560"/>
                      <a:pt x="4434" y="2566"/>
                      <a:pt x="4447" y="2571"/>
                    </a:cubicBezTo>
                    <a:cubicBezTo>
                      <a:pt x="4451" y="2573"/>
                      <a:pt x="4471" y="2591"/>
                      <a:pt x="4491" y="2613"/>
                    </a:cubicBezTo>
                    <a:cubicBezTo>
                      <a:pt x="4519" y="2641"/>
                      <a:pt x="4531" y="2657"/>
                      <a:pt x="4539" y="2674"/>
                    </a:cubicBezTo>
                    <a:cubicBezTo>
                      <a:pt x="4545" y="2686"/>
                      <a:pt x="4563" y="2715"/>
                      <a:pt x="4578" y="2738"/>
                    </a:cubicBezTo>
                    <a:cubicBezTo>
                      <a:pt x="4612" y="2789"/>
                      <a:pt x="4620" y="2794"/>
                      <a:pt x="4643" y="2782"/>
                    </a:cubicBezTo>
                    <a:lnTo>
                      <a:pt x="4658" y="2774"/>
                    </a:lnTo>
                    <a:lnTo>
                      <a:pt x="4673" y="2787"/>
                    </a:lnTo>
                    <a:cubicBezTo>
                      <a:pt x="4682" y="2793"/>
                      <a:pt x="4689" y="2800"/>
                      <a:pt x="4689" y="2801"/>
                    </a:cubicBezTo>
                    <a:cubicBezTo>
                      <a:pt x="4689" y="2805"/>
                      <a:pt x="4678" y="2813"/>
                      <a:pt x="4668" y="2817"/>
                    </a:cubicBezTo>
                    <a:cubicBezTo>
                      <a:pt x="4663" y="2819"/>
                      <a:pt x="4659" y="2819"/>
                      <a:pt x="4659" y="2818"/>
                    </a:cubicBezTo>
                    <a:cubicBezTo>
                      <a:pt x="4659" y="2816"/>
                      <a:pt x="4657" y="2813"/>
                      <a:pt x="4654" y="2809"/>
                    </a:cubicBezTo>
                    <a:cubicBezTo>
                      <a:pt x="4650" y="2804"/>
                      <a:pt x="4648" y="2804"/>
                      <a:pt x="4627" y="2808"/>
                    </a:cubicBezTo>
                    <a:cubicBezTo>
                      <a:pt x="4607" y="2811"/>
                      <a:pt x="4601" y="2814"/>
                      <a:pt x="4589" y="2824"/>
                    </a:cubicBezTo>
                    <a:cubicBezTo>
                      <a:pt x="4581" y="2831"/>
                      <a:pt x="4574" y="2839"/>
                      <a:pt x="4574" y="2842"/>
                    </a:cubicBezTo>
                    <a:cubicBezTo>
                      <a:pt x="4574" y="2845"/>
                      <a:pt x="4581" y="2855"/>
                      <a:pt x="4589" y="2864"/>
                    </a:cubicBezTo>
                    <a:cubicBezTo>
                      <a:pt x="4600" y="2876"/>
                      <a:pt x="4608" y="2881"/>
                      <a:pt x="4616" y="2883"/>
                    </a:cubicBezTo>
                    <a:lnTo>
                      <a:pt x="4628" y="2885"/>
                    </a:lnTo>
                    <a:lnTo>
                      <a:pt x="4617" y="2894"/>
                    </a:lnTo>
                    <a:cubicBezTo>
                      <a:pt x="4598" y="2909"/>
                      <a:pt x="4592" y="2911"/>
                      <a:pt x="4568" y="2908"/>
                    </a:cubicBezTo>
                    <a:cubicBezTo>
                      <a:pt x="4538" y="2905"/>
                      <a:pt x="4532" y="2902"/>
                      <a:pt x="4526" y="2890"/>
                    </a:cubicBezTo>
                    <a:cubicBezTo>
                      <a:pt x="4521" y="2879"/>
                      <a:pt x="4520" y="2839"/>
                      <a:pt x="4525" y="2821"/>
                    </a:cubicBezTo>
                    <a:cubicBezTo>
                      <a:pt x="4528" y="2807"/>
                      <a:pt x="4522" y="2796"/>
                      <a:pt x="4506" y="2788"/>
                    </a:cubicBezTo>
                    <a:cubicBezTo>
                      <a:pt x="4488" y="2780"/>
                      <a:pt x="4479" y="2780"/>
                      <a:pt x="4465" y="2791"/>
                    </a:cubicBezTo>
                    <a:cubicBezTo>
                      <a:pt x="4459" y="2797"/>
                      <a:pt x="4452" y="2800"/>
                      <a:pt x="4451" y="2799"/>
                    </a:cubicBezTo>
                    <a:cubicBezTo>
                      <a:pt x="4445" y="2794"/>
                      <a:pt x="4439" y="2774"/>
                      <a:pt x="4439" y="2764"/>
                    </a:cubicBezTo>
                    <a:cubicBezTo>
                      <a:pt x="4439" y="2757"/>
                      <a:pt x="4437" y="2753"/>
                      <a:pt x="4434" y="2753"/>
                    </a:cubicBezTo>
                    <a:cubicBezTo>
                      <a:pt x="4431" y="2753"/>
                      <a:pt x="4407" y="2767"/>
                      <a:pt x="4380" y="2784"/>
                    </a:cubicBezTo>
                    <a:cubicBezTo>
                      <a:pt x="4334" y="2812"/>
                      <a:pt x="4330" y="2814"/>
                      <a:pt x="4326" y="2809"/>
                    </a:cubicBezTo>
                    <a:cubicBezTo>
                      <a:pt x="4322" y="2804"/>
                      <a:pt x="4320" y="2804"/>
                      <a:pt x="4303" y="2814"/>
                    </a:cubicBezTo>
                    <a:cubicBezTo>
                      <a:pt x="4293" y="2819"/>
                      <a:pt x="4282" y="2823"/>
                      <a:pt x="4280" y="2823"/>
                    </a:cubicBezTo>
                    <a:cubicBezTo>
                      <a:pt x="4274" y="2823"/>
                      <a:pt x="4236" y="2795"/>
                      <a:pt x="4236" y="2790"/>
                    </a:cubicBezTo>
                    <a:cubicBezTo>
                      <a:pt x="4235" y="2764"/>
                      <a:pt x="4205" y="2732"/>
                      <a:pt x="4159" y="2708"/>
                    </a:cubicBezTo>
                    <a:cubicBezTo>
                      <a:pt x="4126" y="2692"/>
                      <a:pt x="4126" y="2692"/>
                      <a:pt x="4103" y="2694"/>
                    </a:cubicBezTo>
                    <a:cubicBezTo>
                      <a:pt x="4083" y="2696"/>
                      <a:pt x="4079" y="2695"/>
                      <a:pt x="4063" y="2687"/>
                    </a:cubicBezTo>
                    <a:cubicBezTo>
                      <a:pt x="4043" y="2678"/>
                      <a:pt x="3963" y="2658"/>
                      <a:pt x="3946" y="2657"/>
                    </a:cubicBezTo>
                    <a:cubicBezTo>
                      <a:pt x="3936" y="2657"/>
                      <a:pt x="3924" y="2665"/>
                      <a:pt x="3924" y="2673"/>
                    </a:cubicBezTo>
                    <a:cubicBezTo>
                      <a:pt x="3924" y="2675"/>
                      <a:pt x="3927" y="2681"/>
                      <a:pt x="3929" y="2686"/>
                    </a:cubicBezTo>
                    <a:lnTo>
                      <a:pt x="3934" y="2695"/>
                    </a:lnTo>
                    <a:lnTo>
                      <a:pt x="3911" y="2710"/>
                    </a:lnTo>
                    <a:lnTo>
                      <a:pt x="3888" y="2725"/>
                    </a:lnTo>
                    <a:lnTo>
                      <a:pt x="3838" y="2723"/>
                    </a:lnTo>
                    <a:cubicBezTo>
                      <a:pt x="3781" y="2720"/>
                      <a:pt x="3758" y="2714"/>
                      <a:pt x="3749" y="2698"/>
                    </a:cubicBezTo>
                    <a:cubicBezTo>
                      <a:pt x="3746" y="2693"/>
                      <a:pt x="3742" y="2689"/>
                      <a:pt x="3739" y="2689"/>
                    </a:cubicBezTo>
                    <a:cubicBezTo>
                      <a:pt x="3732" y="2689"/>
                      <a:pt x="3700" y="2705"/>
                      <a:pt x="3694" y="2712"/>
                    </a:cubicBezTo>
                    <a:cubicBezTo>
                      <a:pt x="3690" y="2718"/>
                      <a:pt x="3687" y="2716"/>
                      <a:pt x="3634" y="2681"/>
                    </a:cubicBezTo>
                    <a:cubicBezTo>
                      <a:pt x="3577" y="2642"/>
                      <a:pt x="3565" y="2638"/>
                      <a:pt x="3574" y="2658"/>
                    </a:cubicBezTo>
                    <a:cubicBezTo>
                      <a:pt x="3580" y="2672"/>
                      <a:pt x="3578" y="2675"/>
                      <a:pt x="3560" y="2693"/>
                    </a:cubicBezTo>
                    <a:cubicBezTo>
                      <a:pt x="3545" y="2708"/>
                      <a:pt x="3543" y="2708"/>
                      <a:pt x="3524" y="2708"/>
                    </a:cubicBezTo>
                    <a:cubicBezTo>
                      <a:pt x="3507" y="2708"/>
                      <a:pt x="3503" y="2707"/>
                      <a:pt x="3497" y="2700"/>
                    </a:cubicBezTo>
                    <a:cubicBezTo>
                      <a:pt x="3493" y="2695"/>
                      <a:pt x="3481" y="2682"/>
                      <a:pt x="3470" y="2671"/>
                    </a:cubicBezTo>
                    <a:cubicBezTo>
                      <a:pt x="3451" y="2653"/>
                      <a:pt x="3448" y="2651"/>
                      <a:pt x="3418" y="2641"/>
                    </a:cubicBezTo>
                    <a:cubicBezTo>
                      <a:pt x="3401" y="2636"/>
                      <a:pt x="3385" y="2632"/>
                      <a:pt x="3384" y="2633"/>
                    </a:cubicBezTo>
                    <a:cubicBezTo>
                      <a:pt x="3382" y="2634"/>
                      <a:pt x="3380" y="2650"/>
                      <a:pt x="3379" y="2670"/>
                    </a:cubicBezTo>
                    <a:cubicBezTo>
                      <a:pt x="3377" y="2700"/>
                      <a:pt x="3375" y="2710"/>
                      <a:pt x="3361" y="2749"/>
                    </a:cubicBezTo>
                    <a:cubicBezTo>
                      <a:pt x="3352" y="2775"/>
                      <a:pt x="3340" y="2800"/>
                      <a:pt x="3333" y="2810"/>
                    </a:cubicBezTo>
                    <a:cubicBezTo>
                      <a:pt x="3320" y="2828"/>
                      <a:pt x="3318" y="2829"/>
                      <a:pt x="3284" y="2827"/>
                    </a:cubicBezTo>
                    <a:cubicBezTo>
                      <a:pt x="3275" y="2826"/>
                      <a:pt x="3267" y="2828"/>
                      <a:pt x="3258" y="2834"/>
                    </a:cubicBezTo>
                    <a:cubicBezTo>
                      <a:pt x="3242" y="2844"/>
                      <a:pt x="3242" y="2843"/>
                      <a:pt x="3269" y="2891"/>
                    </a:cubicBezTo>
                    <a:cubicBezTo>
                      <a:pt x="3291" y="2930"/>
                      <a:pt x="3312" y="2958"/>
                      <a:pt x="3337" y="2982"/>
                    </a:cubicBezTo>
                    <a:cubicBezTo>
                      <a:pt x="3348" y="2993"/>
                      <a:pt x="3355" y="3002"/>
                      <a:pt x="3353" y="3002"/>
                    </a:cubicBezTo>
                    <a:cubicBezTo>
                      <a:pt x="3343" y="3002"/>
                      <a:pt x="3270" y="2983"/>
                      <a:pt x="3269" y="2981"/>
                    </a:cubicBezTo>
                    <a:cubicBezTo>
                      <a:pt x="3265" y="2969"/>
                      <a:pt x="3247" y="2945"/>
                      <a:pt x="3242" y="2945"/>
                    </a:cubicBezTo>
                    <a:cubicBezTo>
                      <a:pt x="3239" y="2945"/>
                      <a:pt x="3234" y="2942"/>
                      <a:pt x="3230" y="2939"/>
                    </a:cubicBezTo>
                    <a:cubicBezTo>
                      <a:pt x="3219" y="2930"/>
                      <a:pt x="3156" y="2930"/>
                      <a:pt x="3119" y="2939"/>
                    </a:cubicBezTo>
                    <a:lnTo>
                      <a:pt x="3090" y="2947"/>
                    </a:lnTo>
                    <a:lnTo>
                      <a:pt x="3067" y="2936"/>
                    </a:lnTo>
                    <a:cubicBezTo>
                      <a:pt x="3048" y="2927"/>
                      <a:pt x="3043" y="2922"/>
                      <a:pt x="3028" y="2903"/>
                    </a:cubicBezTo>
                    <a:cubicBezTo>
                      <a:pt x="3019" y="2890"/>
                      <a:pt x="3002" y="2872"/>
                      <a:pt x="2991" y="2862"/>
                    </a:cubicBezTo>
                    <a:lnTo>
                      <a:pt x="2971" y="2846"/>
                    </a:lnTo>
                    <a:lnTo>
                      <a:pt x="2930" y="2840"/>
                    </a:lnTo>
                    <a:lnTo>
                      <a:pt x="2890" y="2835"/>
                    </a:lnTo>
                    <a:lnTo>
                      <a:pt x="2867" y="2854"/>
                    </a:lnTo>
                    <a:lnTo>
                      <a:pt x="2845" y="2872"/>
                    </a:lnTo>
                    <a:lnTo>
                      <a:pt x="2790" y="2872"/>
                    </a:lnTo>
                    <a:lnTo>
                      <a:pt x="2735" y="2872"/>
                    </a:lnTo>
                    <a:lnTo>
                      <a:pt x="2723" y="2883"/>
                    </a:lnTo>
                    <a:lnTo>
                      <a:pt x="2711" y="2894"/>
                    </a:lnTo>
                    <a:lnTo>
                      <a:pt x="2637" y="2900"/>
                    </a:lnTo>
                    <a:lnTo>
                      <a:pt x="2564" y="2907"/>
                    </a:lnTo>
                    <a:lnTo>
                      <a:pt x="2548" y="2894"/>
                    </a:lnTo>
                    <a:cubicBezTo>
                      <a:pt x="2539" y="2888"/>
                      <a:pt x="2532" y="2879"/>
                      <a:pt x="2531" y="2875"/>
                    </a:cubicBezTo>
                    <a:cubicBezTo>
                      <a:pt x="2531" y="2871"/>
                      <a:pt x="2538" y="2855"/>
                      <a:pt x="2551" y="2834"/>
                    </a:cubicBezTo>
                    <a:cubicBezTo>
                      <a:pt x="2562" y="2816"/>
                      <a:pt x="2571" y="2800"/>
                      <a:pt x="2569" y="2798"/>
                    </a:cubicBezTo>
                    <a:cubicBezTo>
                      <a:pt x="2568" y="2796"/>
                      <a:pt x="2561" y="2795"/>
                      <a:pt x="2553" y="2795"/>
                    </a:cubicBezTo>
                    <a:cubicBezTo>
                      <a:pt x="2536" y="2795"/>
                      <a:pt x="2483" y="2804"/>
                      <a:pt x="2478" y="2808"/>
                    </a:cubicBezTo>
                    <a:cubicBezTo>
                      <a:pt x="2477" y="2809"/>
                      <a:pt x="2478" y="2823"/>
                      <a:pt x="2483" y="2843"/>
                    </a:cubicBezTo>
                    <a:cubicBezTo>
                      <a:pt x="2487" y="2860"/>
                      <a:pt x="2490" y="2876"/>
                      <a:pt x="2489" y="2876"/>
                    </a:cubicBezTo>
                    <a:cubicBezTo>
                      <a:pt x="2488" y="2877"/>
                      <a:pt x="2460" y="2884"/>
                      <a:pt x="2425" y="2892"/>
                    </a:cubicBezTo>
                    <a:cubicBezTo>
                      <a:pt x="2364" y="2907"/>
                      <a:pt x="2363" y="2907"/>
                      <a:pt x="2317" y="2906"/>
                    </a:cubicBezTo>
                    <a:cubicBezTo>
                      <a:pt x="2280" y="2905"/>
                      <a:pt x="2269" y="2905"/>
                      <a:pt x="2266" y="2909"/>
                    </a:cubicBezTo>
                    <a:cubicBezTo>
                      <a:pt x="2263" y="2912"/>
                      <a:pt x="2260" y="2907"/>
                      <a:pt x="2254" y="2883"/>
                    </a:cubicBezTo>
                    <a:cubicBezTo>
                      <a:pt x="2244" y="2843"/>
                      <a:pt x="2223" y="2804"/>
                      <a:pt x="2187" y="2759"/>
                    </a:cubicBezTo>
                    <a:cubicBezTo>
                      <a:pt x="2148" y="2710"/>
                      <a:pt x="2142" y="2704"/>
                      <a:pt x="2137" y="2708"/>
                    </a:cubicBezTo>
                    <a:cubicBezTo>
                      <a:pt x="2135" y="2710"/>
                      <a:pt x="2107" y="2721"/>
                      <a:pt x="2076" y="2732"/>
                    </a:cubicBezTo>
                    <a:cubicBezTo>
                      <a:pt x="2011" y="2756"/>
                      <a:pt x="2003" y="2757"/>
                      <a:pt x="1966" y="2742"/>
                    </a:cubicBezTo>
                    <a:lnTo>
                      <a:pt x="1949" y="2734"/>
                    </a:lnTo>
                    <a:lnTo>
                      <a:pt x="1933" y="2740"/>
                    </a:lnTo>
                    <a:cubicBezTo>
                      <a:pt x="1925" y="2744"/>
                      <a:pt x="1918" y="2748"/>
                      <a:pt x="1918" y="2750"/>
                    </a:cubicBezTo>
                    <a:cubicBezTo>
                      <a:pt x="1918" y="2757"/>
                      <a:pt x="1949" y="2827"/>
                      <a:pt x="1970" y="2866"/>
                    </a:cubicBezTo>
                    <a:cubicBezTo>
                      <a:pt x="1980" y="2887"/>
                      <a:pt x="1989" y="2906"/>
                      <a:pt x="1989" y="2908"/>
                    </a:cubicBezTo>
                    <a:cubicBezTo>
                      <a:pt x="1989" y="2914"/>
                      <a:pt x="1985" y="2916"/>
                      <a:pt x="1964" y="2921"/>
                    </a:cubicBezTo>
                    <a:lnTo>
                      <a:pt x="1947" y="2924"/>
                    </a:lnTo>
                    <a:lnTo>
                      <a:pt x="1948" y="2938"/>
                    </a:lnTo>
                    <a:cubicBezTo>
                      <a:pt x="1948" y="2953"/>
                      <a:pt x="1958" y="2973"/>
                      <a:pt x="1967" y="2978"/>
                    </a:cubicBezTo>
                    <a:cubicBezTo>
                      <a:pt x="1971" y="2981"/>
                      <a:pt x="1975" y="2979"/>
                      <a:pt x="1983" y="2971"/>
                    </a:cubicBezTo>
                    <a:cubicBezTo>
                      <a:pt x="2000" y="2956"/>
                      <a:pt x="2010" y="2957"/>
                      <a:pt x="2040" y="2980"/>
                    </a:cubicBezTo>
                    <a:cubicBezTo>
                      <a:pt x="2084" y="3014"/>
                      <a:pt x="2100" y="3034"/>
                      <a:pt x="2106" y="3063"/>
                    </a:cubicBezTo>
                    <a:cubicBezTo>
                      <a:pt x="2109" y="3075"/>
                      <a:pt x="2114" y="3089"/>
                      <a:pt x="2118" y="3095"/>
                    </a:cubicBezTo>
                    <a:lnTo>
                      <a:pt x="2126" y="3104"/>
                    </a:lnTo>
                    <a:lnTo>
                      <a:pt x="2116" y="3119"/>
                    </a:lnTo>
                    <a:cubicBezTo>
                      <a:pt x="2112" y="3127"/>
                      <a:pt x="2106" y="3133"/>
                      <a:pt x="2105" y="3133"/>
                    </a:cubicBezTo>
                    <a:cubicBezTo>
                      <a:pt x="2104" y="3133"/>
                      <a:pt x="2091" y="3130"/>
                      <a:pt x="2077" y="3126"/>
                    </a:cubicBezTo>
                    <a:lnTo>
                      <a:pt x="2052" y="3118"/>
                    </a:lnTo>
                    <a:lnTo>
                      <a:pt x="2039" y="3125"/>
                    </a:lnTo>
                    <a:cubicBezTo>
                      <a:pt x="2031" y="3129"/>
                      <a:pt x="2001" y="3151"/>
                      <a:pt x="1971" y="3174"/>
                    </a:cubicBezTo>
                    <a:cubicBezTo>
                      <a:pt x="1926" y="3209"/>
                      <a:pt x="1897" y="3229"/>
                      <a:pt x="1890" y="3229"/>
                    </a:cubicBezTo>
                    <a:cubicBezTo>
                      <a:pt x="1890" y="3229"/>
                      <a:pt x="1878" y="3215"/>
                      <a:pt x="1864" y="3199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</a:pPr>
                <a:endParaRPr lang="it-IT" sz="16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41" name="Freeform 70">
                <a:extLst>
                  <a:ext uri="{FF2B5EF4-FFF2-40B4-BE49-F238E27FC236}">
                    <a16:creationId xmlns:a16="http://schemas.microsoft.com/office/drawing/2014/main" id="{90584F58-768C-A1A8-4AB1-D5D3FE1536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7637" y="2143635"/>
                <a:ext cx="1013487" cy="1427762"/>
              </a:xfrm>
              <a:custGeom>
                <a:avLst/>
                <a:gdLst>
                  <a:gd name="T0" fmla="*/ 1040 w 3504"/>
                  <a:gd name="T1" fmla="*/ 4582 h 4820"/>
                  <a:gd name="T2" fmla="*/ 946 w 3504"/>
                  <a:gd name="T3" fmla="*/ 4425 h 4820"/>
                  <a:gd name="T4" fmla="*/ 868 w 3504"/>
                  <a:gd name="T5" fmla="*/ 4289 h 4820"/>
                  <a:gd name="T6" fmla="*/ 764 w 3504"/>
                  <a:gd name="T7" fmla="*/ 4114 h 4820"/>
                  <a:gd name="T8" fmla="*/ 857 w 3504"/>
                  <a:gd name="T9" fmla="*/ 4012 h 4820"/>
                  <a:gd name="T10" fmla="*/ 814 w 3504"/>
                  <a:gd name="T11" fmla="*/ 3812 h 4820"/>
                  <a:gd name="T12" fmla="*/ 671 w 3504"/>
                  <a:gd name="T13" fmla="*/ 3462 h 4820"/>
                  <a:gd name="T14" fmla="*/ 249 w 3504"/>
                  <a:gd name="T15" fmla="*/ 3284 h 4820"/>
                  <a:gd name="T16" fmla="*/ 0 w 3504"/>
                  <a:gd name="T17" fmla="*/ 2860 h 4820"/>
                  <a:gd name="T18" fmla="*/ 292 w 3504"/>
                  <a:gd name="T19" fmla="*/ 2420 h 4820"/>
                  <a:gd name="T20" fmla="*/ 189 w 3504"/>
                  <a:gd name="T21" fmla="*/ 1820 h 4820"/>
                  <a:gd name="T22" fmla="*/ 1182 w 3504"/>
                  <a:gd name="T23" fmla="*/ 732 h 4820"/>
                  <a:gd name="T24" fmla="*/ 1049 w 3504"/>
                  <a:gd name="T25" fmla="*/ 315 h 4820"/>
                  <a:gd name="T26" fmla="*/ 1401 w 3504"/>
                  <a:gd name="T27" fmla="*/ 162 h 4820"/>
                  <a:gd name="T28" fmla="*/ 1736 w 3504"/>
                  <a:gd name="T29" fmla="*/ 183 h 4820"/>
                  <a:gd name="T30" fmla="*/ 2041 w 3504"/>
                  <a:gd name="T31" fmla="*/ 397 h 4820"/>
                  <a:gd name="T32" fmla="*/ 1957 w 3504"/>
                  <a:gd name="T33" fmla="*/ 603 h 4820"/>
                  <a:gd name="T34" fmla="*/ 1901 w 3504"/>
                  <a:gd name="T35" fmla="*/ 680 h 4820"/>
                  <a:gd name="T36" fmla="*/ 1755 w 3504"/>
                  <a:gd name="T37" fmla="*/ 838 h 4820"/>
                  <a:gd name="T38" fmla="*/ 1631 w 3504"/>
                  <a:gd name="T39" fmla="*/ 1142 h 4820"/>
                  <a:gd name="T40" fmla="*/ 1865 w 3504"/>
                  <a:gd name="T41" fmla="*/ 1150 h 4820"/>
                  <a:gd name="T42" fmla="*/ 2192 w 3504"/>
                  <a:gd name="T43" fmla="*/ 1405 h 4820"/>
                  <a:gd name="T44" fmla="*/ 2341 w 3504"/>
                  <a:gd name="T45" fmla="*/ 1547 h 4820"/>
                  <a:gd name="T46" fmla="*/ 2519 w 3504"/>
                  <a:gd name="T47" fmla="*/ 1943 h 4820"/>
                  <a:gd name="T48" fmla="*/ 2634 w 3504"/>
                  <a:gd name="T49" fmla="*/ 2161 h 4820"/>
                  <a:gd name="T50" fmla="*/ 2464 w 3504"/>
                  <a:gd name="T51" fmla="*/ 2434 h 4820"/>
                  <a:gd name="T52" fmla="*/ 2383 w 3504"/>
                  <a:gd name="T53" fmla="*/ 2631 h 4820"/>
                  <a:gd name="T54" fmla="*/ 2397 w 3504"/>
                  <a:gd name="T55" fmla="*/ 2852 h 4820"/>
                  <a:gd name="T56" fmla="*/ 2410 w 3504"/>
                  <a:gd name="T57" fmla="*/ 3029 h 4820"/>
                  <a:gd name="T58" fmla="*/ 2517 w 3504"/>
                  <a:gd name="T59" fmla="*/ 3148 h 4820"/>
                  <a:gd name="T60" fmla="*/ 2614 w 3504"/>
                  <a:gd name="T61" fmla="*/ 3224 h 4820"/>
                  <a:gd name="T62" fmla="*/ 2713 w 3504"/>
                  <a:gd name="T63" fmla="*/ 3349 h 4820"/>
                  <a:gd name="T64" fmla="*/ 2680 w 3504"/>
                  <a:gd name="T65" fmla="*/ 3522 h 4820"/>
                  <a:gd name="T66" fmla="*/ 2567 w 3504"/>
                  <a:gd name="T67" fmla="*/ 3654 h 4820"/>
                  <a:gd name="T68" fmla="*/ 2427 w 3504"/>
                  <a:gd name="T69" fmla="*/ 3852 h 4820"/>
                  <a:gd name="T70" fmla="*/ 2592 w 3504"/>
                  <a:gd name="T71" fmla="*/ 4044 h 4820"/>
                  <a:gd name="T72" fmla="*/ 2820 w 3504"/>
                  <a:gd name="T73" fmla="*/ 3928 h 4820"/>
                  <a:gd name="T74" fmla="*/ 2948 w 3504"/>
                  <a:gd name="T75" fmla="*/ 3974 h 4820"/>
                  <a:gd name="T76" fmla="*/ 2997 w 3504"/>
                  <a:gd name="T77" fmla="*/ 4067 h 4820"/>
                  <a:gd name="T78" fmla="*/ 3265 w 3504"/>
                  <a:gd name="T79" fmla="*/ 4112 h 4820"/>
                  <a:gd name="T80" fmla="*/ 3468 w 3504"/>
                  <a:gd name="T81" fmla="*/ 4130 h 4820"/>
                  <a:gd name="T82" fmla="*/ 3407 w 3504"/>
                  <a:gd name="T83" fmla="*/ 4253 h 4820"/>
                  <a:gd name="T84" fmla="*/ 3469 w 3504"/>
                  <a:gd name="T85" fmla="*/ 4411 h 4820"/>
                  <a:gd name="T86" fmla="*/ 3477 w 3504"/>
                  <a:gd name="T87" fmla="*/ 4611 h 4820"/>
                  <a:gd name="T88" fmla="*/ 3244 w 3504"/>
                  <a:gd name="T89" fmla="*/ 4581 h 4820"/>
                  <a:gd name="T90" fmla="*/ 3072 w 3504"/>
                  <a:gd name="T91" fmla="*/ 4673 h 4820"/>
                  <a:gd name="T92" fmla="*/ 2862 w 3504"/>
                  <a:gd name="T93" fmla="*/ 4539 h 4820"/>
                  <a:gd name="T94" fmla="*/ 2890 w 3504"/>
                  <a:gd name="T95" fmla="*/ 4370 h 4820"/>
                  <a:gd name="T96" fmla="*/ 2755 w 3504"/>
                  <a:gd name="T97" fmla="*/ 4254 h 4820"/>
                  <a:gd name="T98" fmla="*/ 2655 w 3504"/>
                  <a:gd name="T99" fmla="*/ 4112 h 4820"/>
                  <a:gd name="T100" fmla="*/ 2603 w 3504"/>
                  <a:gd name="T101" fmla="*/ 4263 h 4820"/>
                  <a:gd name="T102" fmla="*/ 2459 w 3504"/>
                  <a:gd name="T103" fmla="*/ 4417 h 4820"/>
                  <a:gd name="T104" fmla="*/ 2167 w 3504"/>
                  <a:gd name="T105" fmla="*/ 4582 h 4820"/>
                  <a:gd name="T106" fmla="*/ 1958 w 3504"/>
                  <a:gd name="T107" fmla="*/ 4726 h 4820"/>
                  <a:gd name="T108" fmla="*/ 1835 w 3504"/>
                  <a:gd name="T109" fmla="*/ 4634 h 4820"/>
                  <a:gd name="T110" fmla="*/ 1590 w 3504"/>
                  <a:gd name="T111" fmla="*/ 4451 h 4820"/>
                  <a:gd name="T112" fmla="*/ 1456 w 3504"/>
                  <a:gd name="T113" fmla="*/ 4665 h 4820"/>
                  <a:gd name="T114" fmla="*/ 1307 w 3504"/>
                  <a:gd name="T115" fmla="*/ 4777 h 4820"/>
                  <a:gd name="T116" fmla="*/ 1108 w 3504"/>
                  <a:gd name="T117" fmla="*/ 4788 h 4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04" h="4820">
                    <a:moveTo>
                      <a:pt x="1055" y="4782"/>
                    </a:moveTo>
                    <a:cubicBezTo>
                      <a:pt x="1052" y="4761"/>
                      <a:pt x="1049" y="4740"/>
                      <a:pt x="1047" y="4737"/>
                    </a:cubicBezTo>
                    <a:cubicBezTo>
                      <a:pt x="1045" y="4733"/>
                      <a:pt x="1035" y="4726"/>
                      <a:pt x="1025" y="4721"/>
                    </a:cubicBezTo>
                    <a:cubicBezTo>
                      <a:pt x="1002" y="4708"/>
                      <a:pt x="966" y="4675"/>
                      <a:pt x="966" y="4667"/>
                    </a:cubicBezTo>
                    <a:cubicBezTo>
                      <a:pt x="966" y="4649"/>
                      <a:pt x="990" y="4620"/>
                      <a:pt x="1021" y="4600"/>
                    </a:cubicBezTo>
                    <a:cubicBezTo>
                      <a:pt x="1030" y="4594"/>
                      <a:pt x="1038" y="4586"/>
                      <a:pt x="1040" y="4582"/>
                    </a:cubicBezTo>
                    <a:cubicBezTo>
                      <a:pt x="1045" y="4569"/>
                      <a:pt x="1044" y="4522"/>
                      <a:pt x="1038" y="4496"/>
                    </a:cubicBezTo>
                    <a:cubicBezTo>
                      <a:pt x="1032" y="4471"/>
                      <a:pt x="1012" y="4433"/>
                      <a:pt x="1005" y="4433"/>
                    </a:cubicBezTo>
                    <a:cubicBezTo>
                      <a:pt x="1002" y="4433"/>
                      <a:pt x="997" y="4437"/>
                      <a:pt x="994" y="4442"/>
                    </a:cubicBezTo>
                    <a:cubicBezTo>
                      <a:pt x="991" y="4447"/>
                      <a:pt x="988" y="4451"/>
                      <a:pt x="987" y="4452"/>
                    </a:cubicBezTo>
                    <a:cubicBezTo>
                      <a:pt x="987" y="4452"/>
                      <a:pt x="980" y="4450"/>
                      <a:pt x="972" y="4447"/>
                    </a:cubicBezTo>
                    <a:cubicBezTo>
                      <a:pt x="961" y="4442"/>
                      <a:pt x="953" y="4436"/>
                      <a:pt x="946" y="4425"/>
                    </a:cubicBezTo>
                    <a:cubicBezTo>
                      <a:pt x="940" y="4417"/>
                      <a:pt x="935" y="4410"/>
                      <a:pt x="936" y="4410"/>
                    </a:cubicBezTo>
                    <a:cubicBezTo>
                      <a:pt x="936" y="4409"/>
                      <a:pt x="944" y="4406"/>
                      <a:pt x="953" y="4403"/>
                    </a:cubicBezTo>
                    <a:cubicBezTo>
                      <a:pt x="962" y="4400"/>
                      <a:pt x="969" y="4396"/>
                      <a:pt x="969" y="4394"/>
                    </a:cubicBezTo>
                    <a:cubicBezTo>
                      <a:pt x="969" y="4392"/>
                      <a:pt x="960" y="4382"/>
                      <a:pt x="949" y="4373"/>
                    </a:cubicBezTo>
                    <a:cubicBezTo>
                      <a:pt x="934" y="4361"/>
                      <a:pt x="926" y="4351"/>
                      <a:pt x="919" y="4336"/>
                    </a:cubicBezTo>
                    <a:cubicBezTo>
                      <a:pt x="908" y="4313"/>
                      <a:pt x="888" y="4295"/>
                      <a:pt x="868" y="4289"/>
                    </a:cubicBezTo>
                    <a:cubicBezTo>
                      <a:pt x="857" y="4286"/>
                      <a:pt x="845" y="4286"/>
                      <a:pt x="813" y="4289"/>
                    </a:cubicBezTo>
                    <a:cubicBezTo>
                      <a:pt x="777" y="4293"/>
                      <a:pt x="771" y="4293"/>
                      <a:pt x="764" y="4288"/>
                    </a:cubicBezTo>
                    <a:cubicBezTo>
                      <a:pt x="754" y="4282"/>
                      <a:pt x="754" y="4276"/>
                      <a:pt x="766" y="4256"/>
                    </a:cubicBezTo>
                    <a:cubicBezTo>
                      <a:pt x="783" y="4227"/>
                      <a:pt x="782" y="4208"/>
                      <a:pt x="764" y="4194"/>
                    </a:cubicBezTo>
                    <a:cubicBezTo>
                      <a:pt x="761" y="4191"/>
                      <a:pt x="752" y="4182"/>
                      <a:pt x="745" y="4173"/>
                    </a:cubicBezTo>
                    <a:cubicBezTo>
                      <a:pt x="721" y="4144"/>
                      <a:pt x="731" y="4114"/>
                      <a:pt x="764" y="4114"/>
                    </a:cubicBezTo>
                    <a:cubicBezTo>
                      <a:pt x="781" y="4114"/>
                      <a:pt x="799" y="4121"/>
                      <a:pt x="806" y="4130"/>
                    </a:cubicBezTo>
                    <a:cubicBezTo>
                      <a:pt x="808" y="4132"/>
                      <a:pt x="811" y="4141"/>
                      <a:pt x="813" y="4149"/>
                    </a:cubicBezTo>
                    <a:cubicBezTo>
                      <a:pt x="821" y="4177"/>
                      <a:pt x="843" y="4194"/>
                      <a:pt x="873" y="4194"/>
                    </a:cubicBezTo>
                    <a:cubicBezTo>
                      <a:pt x="894" y="4194"/>
                      <a:pt x="910" y="4186"/>
                      <a:pt x="923" y="4171"/>
                    </a:cubicBezTo>
                    <a:cubicBezTo>
                      <a:pt x="931" y="4161"/>
                      <a:pt x="933" y="4156"/>
                      <a:pt x="932" y="4141"/>
                    </a:cubicBezTo>
                    <a:cubicBezTo>
                      <a:pt x="932" y="4106"/>
                      <a:pt x="906" y="4063"/>
                      <a:pt x="857" y="4012"/>
                    </a:cubicBezTo>
                    <a:cubicBezTo>
                      <a:pt x="813" y="3967"/>
                      <a:pt x="805" y="3956"/>
                      <a:pt x="805" y="3941"/>
                    </a:cubicBezTo>
                    <a:cubicBezTo>
                      <a:pt x="805" y="3922"/>
                      <a:pt x="814" y="3914"/>
                      <a:pt x="841" y="3906"/>
                    </a:cubicBezTo>
                    <a:cubicBezTo>
                      <a:pt x="877" y="3897"/>
                      <a:pt x="879" y="3896"/>
                      <a:pt x="886" y="3883"/>
                    </a:cubicBezTo>
                    <a:cubicBezTo>
                      <a:pt x="892" y="3872"/>
                      <a:pt x="892" y="3870"/>
                      <a:pt x="888" y="3847"/>
                    </a:cubicBezTo>
                    <a:cubicBezTo>
                      <a:pt x="883" y="3816"/>
                      <a:pt x="881" y="3812"/>
                      <a:pt x="867" y="3808"/>
                    </a:cubicBezTo>
                    <a:cubicBezTo>
                      <a:pt x="849" y="3801"/>
                      <a:pt x="828" y="3803"/>
                      <a:pt x="814" y="3812"/>
                    </a:cubicBezTo>
                    <a:cubicBezTo>
                      <a:pt x="792" y="3826"/>
                      <a:pt x="773" y="3830"/>
                      <a:pt x="722" y="3830"/>
                    </a:cubicBezTo>
                    <a:cubicBezTo>
                      <a:pt x="675" y="3830"/>
                      <a:pt x="616" y="3823"/>
                      <a:pt x="609" y="3817"/>
                    </a:cubicBezTo>
                    <a:cubicBezTo>
                      <a:pt x="607" y="3815"/>
                      <a:pt x="605" y="3799"/>
                      <a:pt x="604" y="3779"/>
                    </a:cubicBezTo>
                    <a:cubicBezTo>
                      <a:pt x="603" y="3742"/>
                      <a:pt x="602" y="3745"/>
                      <a:pt x="629" y="3704"/>
                    </a:cubicBezTo>
                    <a:cubicBezTo>
                      <a:pt x="646" y="3678"/>
                      <a:pt x="698" y="3556"/>
                      <a:pt x="701" y="3536"/>
                    </a:cubicBezTo>
                    <a:cubicBezTo>
                      <a:pt x="703" y="3517"/>
                      <a:pt x="695" y="3498"/>
                      <a:pt x="671" y="3462"/>
                    </a:cubicBezTo>
                    <a:cubicBezTo>
                      <a:pt x="651" y="3433"/>
                      <a:pt x="638" y="3421"/>
                      <a:pt x="616" y="3413"/>
                    </a:cubicBezTo>
                    <a:cubicBezTo>
                      <a:pt x="605" y="3408"/>
                      <a:pt x="599" y="3408"/>
                      <a:pt x="580" y="3411"/>
                    </a:cubicBezTo>
                    <a:cubicBezTo>
                      <a:pt x="559" y="3415"/>
                      <a:pt x="548" y="3414"/>
                      <a:pt x="446" y="3400"/>
                    </a:cubicBezTo>
                    <a:lnTo>
                      <a:pt x="335" y="3385"/>
                    </a:lnTo>
                    <a:lnTo>
                      <a:pt x="312" y="3373"/>
                    </a:lnTo>
                    <a:cubicBezTo>
                      <a:pt x="277" y="3353"/>
                      <a:pt x="269" y="3343"/>
                      <a:pt x="249" y="3284"/>
                    </a:cubicBezTo>
                    <a:cubicBezTo>
                      <a:pt x="232" y="3238"/>
                      <a:pt x="213" y="3200"/>
                      <a:pt x="193" y="3175"/>
                    </a:cubicBezTo>
                    <a:cubicBezTo>
                      <a:pt x="184" y="3165"/>
                      <a:pt x="157" y="3131"/>
                      <a:pt x="132" y="3099"/>
                    </a:cubicBezTo>
                    <a:cubicBezTo>
                      <a:pt x="107" y="3067"/>
                      <a:pt x="74" y="3029"/>
                      <a:pt x="59" y="3014"/>
                    </a:cubicBezTo>
                    <a:cubicBezTo>
                      <a:pt x="45" y="2999"/>
                      <a:pt x="30" y="2983"/>
                      <a:pt x="28" y="2978"/>
                    </a:cubicBezTo>
                    <a:cubicBezTo>
                      <a:pt x="25" y="2973"/>
                      <a:pt x="18" y="2944"/>
                      <a:pt x="12" y="2915"/>
                    </a:cubicBezTo>
                    <a:lnTo>
                      <a:pt x="0" y="2860"/>
                    </a:lnTo>
                    <a:lnTo>
                      <a:pt x="10" y="2814"/>
                    </a:lnTo>
                    <a:cubicBezTo>
                      <a:pt x="21" y="2758"/>
                      <a:pt x="29" y="2741"/>
                      <a:pt x="57" y="2715"/>
                    </a:cubicBezTo>
                    <a:cubicBezTo>
                      <a:pt x="73" y="2701"/>
                      <a:pt x="84" y="2694"/>
                      <a:pt x="105" y="2687"/>
                    </a:cubicBezTo>
                    <a:cubicBezTo>
                      <a:pt x="184" y="2656"/>
                      <a:pt x="188" y="2654"/>
                      <a:pt x="215" y="2627"/>
                    </a:cubicBezTo>
                    <a:cubicBezTo>
                      <a:pt x="233" y="2610"/>
                      <a:pt x="247" y="2592"/>
                      <a:pt x="258" y="2573"/>
                    </a:cubicBezTo>
                    <a:cubicBezTo>
                      <a:pt x="288" y="2522"/>
                      <a:pt x="294" y="2493"/>
                      <a:pt x="292" y="2420"/>
                    </a:cubicBezTo>
                    <a:cubicBezTo>
                      <a:pt x="289" y="2351"/>
                      <a:pt x="282" y="2321"/>
                      <a:pt x="254" y="2268"/>
                    </a:cubicBezTo>
                    <a:cubicBezTo>
                      <a:pt x="242" y="2246"/>
                      <a:pt x="218" y="2193"/>
                      <a:pt x="200" y="2151"/>
                    </a:cubicBezTo>
                    <a:cubicBezTo>
                      <a:pt x="181" y="2109"/>
                      <a:pt x="158" y="2057"/>
                      <a:pt x="147" y="2035"/>
                    </a:cubicBezTo>
                    <a:cubicBezTo>
                      <a:pt x="122" y="1985"/>
                      <a:pt x="117" y="1960"/>
                      <a:pt x="122" y="1926"/>
                    </a:cubicBezTo>
                    <a:cubicBezTo>
                      <a:pt x="124" y="1913"/>
                      <a:pt x="128" y="1898"/>
                      <a:pt x="130" y="1894"/>
                    </a:cubicBezTo>
                    <a:cubicBezTo>
                      <a:pt x="133" y="1889"/>
                      <a:pt x="159" y="1856"/>
                      <a:pt x="189" y="1820"/>
                    </a:cubicBezTo>
                    <a:cubicBezTo>
                      <a:pt x="236" y="1764"/>
                      <a:pt x="255" y="1744"/>
                      <a:pt x="331" y="1674"/>
                    </a:cubicBezTo>
                    <a:cubicBezTo>
                      <a:pt x="380" y="1629"/>
                      <a:pt x="481" y="1535"/>
                      <a:pt x="556" y="1465"/>
                    </a:cubicBezTo>
                    <a:cubicBezTo>
                      <a:pt x="917" y="1128"/>
                      <a:pt x="992" y="1060"/>
                      <a:pt x="1063" y="1008"/>
                    </a:cubicBezTo>
                    <a:cubicBezTo>
                      <a:pt x="1129" y="960"/>
                      <a:pt x="1158" y="934"/>
                      <a:pt x="1179" y="905"/>
                    </a:cubicBezTo>
                    <a:cubicBezTo>
                      <a:pt x="1200" y="875"/>
                      <a:pt x="1209" y="848"/>
                      <a:pt x="1209" y="815"/>
                    </a:cubicBezTo>
                    <a:cubicBezTo>
                      <a:pt x="1209" y="781"/>
                      <a:pt x="1200" y="752"/>
                      <a:pt x="1182" y="732"/>
                    </a:cubicBezTo>
                    <a:cubicBezTo>
                      <a:pt x="1174" y="724"/>
                      <a:pt x="1164" y="710"/>
                      <a:pt x="1160" y="701"/>
                    </a:cubicBezTo>
                    <a:cubicBezTo>
                      <a:pt x="1150" y="681"/>
                      <a:pt x="1136" y="622"/>
                      <a:pt x="1128" y="562"/>
                    </a:cubicBezTo>
                    <a:cubicBezTo>
                      <a:pt x="1124" y="537"/>
                      <a:pt x="1117" y="502"/>
                      <a:pt x="1111" y="484"/>
                    </a:cubicBezTo>
                    <a:cubicBezTo>
                      <a:pt x="1106" y="466"/>
                      <a:pt x="1098" y="442"/>
                      <a:pt x="1094" y="429"/>
                    </a:cubicBezTo>
                    <a:cubicBezTo>
                      <a:pt x="1091" y="417"/>
                      <a:pt x="1078" y="390"/>
                      <a:pt x="1067" y="369"/>
                    </a:cubicBezTo>
                    <a:cubicBezTo>
                      <a:pt x="1048" y="333"/>
                      <a:pt x="1047" y="330"/>
                      <a:pt x="1049" y="315"/>
                    </a:cubicBezTo>
                    <a:cubicBezTo>
                      <a:pt x="1053" y="283"/>
                      <a:pt x="1063" y="263"/>
                      <a:pt x="1093" y="225"/>
                    </a:cubicBezTo>
                    <a:cubicBezTo>
                      <a:pt x="1121" y="188"/>
                      <a:pt x="1138" y="163"/>
                      <a:pt x="1165" y="120"/>
                    </a:cubicBezTo>
                    <a:cubicBezTo>
                      <a:pt x="1173" y="106"/>
                      <a:pt x="1187" y="89"/>
                      <a:pt x="1200" y="78"/>
                    </a:cubicBezTo>
                    <a:cubicBezTo>
                      <a:pt x="1228" y="53"/>
                      <a:pt x="1293" y="0"/>
                      <a:pt x="1295" y="0"/>
                    </a:cubicBezTo>
                    <a:cubicBezTo>
                      <a:pt x="1296" y="0"/>
                      <a:pt x="1317" y="35"/>
                      <a:pt x="1343" y="77"/>
                    </a:cubicBezTo>
                    <a:cubicBezTo>
                      <a:pt x="1377" y="133"/>
                      <a:pt x="1392" y="155"/>
                      <a:pt x="1401" y="162"/>
                    </a:cubicBezTo>
                    <a:cubicBezTo>
                      <a:pt x="1408" y="168"/>
                      <a:pt x="1451" y="187"/>
                      <a:pt x="1495" y="205"/>
                    </a:cubicBezTo>
                    <a:lnTo>
                      <a:pt x="1576" y="239"/>
                    </a:lnTo>
                    <a:lnTo>
                      <a:pt x="1617" y="236"/>
                    </a:lnTo>
                    <a:cubicBezTo>
                      <a:pt x="1639" y="235"/>
                      <a:pt x="1665" y="234"/>
                      <a:pt x="1674" y="234"/>
                    </a:cubicBezTo>
                    <a:cubicBezTo>
                      <a:pt x="1689" y="233"/>
                      <a:pt x="1690" y="233"/>
                      <a:pt x="1710" y="209"/>
                    </a:cubicBezTo>
                    <a:cubicBezTo>
                      <a:pt x="1722" y="195"/>
                      <a:pt x="1733" y="183"/>
                      <a:pt x="1736" y="183"/>
                    </a:cubicBezTo>
                    <a:cubicBezTo>
                      <a:pt x="1738" y="182"/>
                      <a:pt x="1752" y="188"/>
                      <a:pt x="1766" y="196"/>
                    </a:cubicBezTo>
                    <a:cubicBezTo>
                      <a:pt x="1796" y="213"/>
                      <a:pt x="1870" y="278"/>
                      <a:pt x="1897" y="312"/>
                    </a:cubicBezTo>
                    <a:cubicBezTo>
                      <a:pt x="1912" y="331"/>
                      <a:pt x="1935" y="345"/>
                      <a:pt x="1959" y="350"/>
                    </a:cubicBezTo>
                    <a:cubicBezTo>
                      <a:pt x="1965" y="351"/>
                      <a:pt x="1976" y="359"/>
                      <a:pt x="1989" y="373"/>
                    </a:cubicBezTo>
                    <a:cubicBezTo>
                      <a:pt x="2008" y="391"/>
                      <a:pt x="2011" y="394"/>
                      <a:pt x="2025" y="395"/>
                    </a:cubicBezTo>
                    <a:lnTo>
                      <a:pt x="2041" y="397"/>
                    </a:lnTo>
                    <a:lnTo>
                      <a:pt x="2046" y="421"/>
                    </a:lnTo>
                    <a:cubicBezTo>
                      <a:pt x="2049" y="435"/>
                      <a:pt x="2053" y="460"/>
                      <a:pt x="2054" y="477"/>
                    </a:cubicBezTo>
                    <a:lnTo>
                      <a:pt x="2056" y="508"/>
                    </a:lnTo>
                    <a:lnTo>
                      <a:pt x="2026" y="556"/>
                    </a:lnTo>
                    <a:cubicBezTo>
                      <a:pt x="2010" y="582"/>
                      <a:pt x="1995" y="606"/>
                      <a:pt x="1993" y="609"/>
                    </a:cubicBezTo>
                    <a:cubicBezTo>
                      <a:pt x="1989" y="614"/>
                      <a:pt x="1986" y="613"/>
                      <a:pt x="1957" y="603"/>
                    </a:cubicBezTo>
                    <a:cubicBezTo>
                      <a:pt x="1939" y="597"/>
                      <a:pt x="1924" y="592"/>
                      <a:pt x="1922" y="593"/>
                    </a:cubicBezTo>
                    <a:cubicBezTo>
                      <a:pt x="1921" y="594"/>
                      <a:pt x="1914" y="603"/>
                      <a:pt x="1906" y="613"/>
                    </a:cubicBezTo>
                    <a:cubicBezTo>
                      <a:pt x="1894" y="630"/>
                      <a:pt x="1893" y="633"/>
                      <a:pt x="1896" y="641"/>
                    </a:cubicBezTo>
                    <a:cubicBezTo>
                      <a:pt x="1898" y="646"/>
                      <a:pt x="1904" y="654"/>
                      <a:pt x="1910" y="658"/>
                    </a:cubicBezTo>
                    <a:cubicBezTo>
                      <a:pt x="1920" y="666"/>
                      <a:pt x="1921" y="667"/>
                      <a:pt x="1915" y="675"/>
                    </a:cubicBezTo>
                    <a:cubicBezTo>
                      <a:pt x="1910" y="682"/>
                      <a:pt x="1908" y="683"/>
                      <a:pt x="1901" y="680"/>
                    </a:cubicBezTo>
                    <a:cubicBezTo>
                      <a:pt x="1896" y="678"/>
                      <a:pt x="1891" y="677"/>
                      <a:pt x="1890" y="679"/>
                    </a:cubicBezTo>
                    <a:cubicBezTo>
                      <a:pt x="1888" y="681"/>
                      <a:pt x="1884" y="697"/>
                      <a:pt x="1881" y="716"/>
                    </a:cubicBezTo>
                    <a:cubicBezTo>
                      <a:pt x="1878" y="734"/>
                      <a:pt x="1873" y="752"/>
                      <a:pt x="1871" y="756"/>
                    </a:cubicBezTo>
                    <a:cubicBezTo>
                      <a:pt x="1869" y="759"/>
                      <a:pt x="1857" y="774"/>
                      <a:pt x="1844" y="789"/>
                    </a:cubicBezTo>
                    <a:cubicBezTo>
                      <a:pt x="1823" y="815"/>
                      <a:pt x="1819" y="817"/>
                      <a:pt x="1802" y="822"/>
                    </a:cubicBezTo>
                    <a:cubicBezTo>
                      <a:pt x="1791" y="825"/>
                      <a:pt x="1770" y="832"/>
                      <a:pt x="1755" y="838"/>
                    </a:cubicBezTo>
                    <a:lnTo>
                      <a:pt x="1726" y="848"/>
                    </a:lnTo>
                    <a:lnTo>
                      <a:pt x="1697" y="888"/>
                    </a:lnTo>
                    <a:cubicBezTo>
                      <a:pt x="1643" y="962"/>
                      <a:pt x="1631" y="986"/>
                      <a:pt x="1607" y="1065"/>
                    </a:cubicBezTo>
                    <a:cubicBezTo>
                      <a:pt x="1595" y="1104"/>
                      <a:pt x="1586" y="1136"/>
                      <a:pt x="1587" y="1137"/>
                    </a:cubicBezTo>
                    <a:cubicBezTo>
                      <a:pt x="1587" y="1139"/>
                      <a:pt x="1595" y="1141"/>
                      <a:pt x="1603" y="1143"/>
                    </a:cubicBezTo>
                    <a:cubicBezTo>
                      <a:pt x="1616" y="1146"/>
                      <a:pt x="1621" y="1146"/>
                      <a:pt x="1631" y="1142"/>
                    </a:cubicBezTo>
                    <a:cubicBezTo>
                      <a:pt x="1641" y="1138"/>
                      <a:pt x="1642" y="1136"/>
                      <a:pt x="1642" y="1126"/>
                    </a:cubicBezTo>
                    <a:cubicBezTo>
                      <a:pt x="1642" y="1115"/>
                      <a:pt x="1643" y="1115"/>
                      <a:pt x="1655" y="1115"/>
                    </a:cubicBezTo>
                    <a:cubicBezTo>
                      <a:pt x="1662" y="1115"/>
                      <a:pt x="1696" y="1119"/>
                      <a:pt x="1730" y="1124"/>
                    </a:cubicBezTo>
                    <a:cubicBezTo>
                      <a:pt x="1786" y="1132"/>
                      <a:pt x="1796" y="1134"/>
                      <a:pt x="1812" y="1143"/>
                    </a:cubicBezTo>
                    <a:lnTo>
                      <a:pt x="1831" y="1153"/>
                    </a:lnTo>
                    <a:lnTo>
                      <a:pt x="1865" y="1150"/>
                    </a:lnTo>
                    <a:lnTo>
                      <a:pt x="1898" y="1147"/>
                    </a:lnTo>
                    <a:lnTo>
                      <a:pt x="1926" y="1164"/>
                    </a:lnTo>
                    <a:cubicBezTo>
                      <a:pt x="1952" y="1179"/>
                      <a:pt x="1955" y="1183"/>
                      <a:pt x="1984" y="1222"/>
                    </a:cubicBezTo>
                    <a:cubicBezTo>
                      <a:pt x="2001" y="1245"/>
                      <a:pt x="2017" y="1267"/>
                      <a:pt x="2020" y="1271"/>
                    </a:cubicBezTo>
                    <a:cubicBezTo>
                      <a:pt x="2023" y="1275"/>
                      <a:pt x="2054" y="1302"/>
                      <a:pt x="2089" y="1332"/>
                    </a:cubicBezTo>
                    <a:cubicBezTo>
                      <a:pt x="2145" y="1379"/>
                      <a:pt x="2159" y="1389"/>
                      <a:pt x="2192" y="1405"/>
                    </a:cubicBezTo>
                    <a:lnTo>
                      <a:pt x="2229" y="1424"/>
                    </a:lnTo>
                    <a:lnTo>
                      <a:pt x="2280" y="1414"/>
                    </a:lnTo>
                    <a:lnTo>
                      <a:pt x="2331" y="1404"/>
                    </a:lnTo>
                    <a:lnTo>
                      <a:pt x="2339" y="1420"/>
                    </a:lnTo>
                    <a:cubicBezTo>
                      <a:pt x="2348" y="1438"/>
                      <a:pt x="2360" y="1502"/>
                      <a:pt x="2357" y="1514"/>
                    </a:cubicBezTo>
                    <a:cubicBezTo>
                      <a:pt x="2356" y="1518"/>
                      <a:pt x="2349" y="1533"/>
                      <a:pt x="2341" y="1547"/>
                    </a:cubicBezTo>
                    <a:cubicBezTo>
                      <a:pt x="2309" y="1605"/>
                      <a:pt x="2309" y="1617"/>
                      <a:pt x="2338" y="1658"/>
                    </a:cubicBezTo>
                    <a:cubicBezTo>
                      <a:pt x="2358" y="1687"/>
                      <a:pt x="2377" y="1704"/>
                      <a:pt x="2428" y="1736"/>
                    </a:cubicBezTo>
                    <a:cubicBezTo>
                      <a:pt x="2457" y="1754"/>
                      <a:pt x="2462" y="1759"/>
                      <a:pt x="2499" y="1805"/>
                    </a:cubicBezTo>
                    <a:cubicBezTo>
                      <a:pt x="2524" y="1836"/>
                      <a:pt x="2540" y="1858"/>
                      <a:pt x="2541" y="1865"/>
                    </a:cubicBezTo>
                    <a:cubicBezTo>
                      <a:pt x="2543" y="1873"/>
                      <a:pt x="2540" y="1885"/>
                      <a:pt x="2531" y="1909"/>
                    </a:cubicBezTo>
                    <a:lnTo>
                      <a:pt x="2519" y="1943"/>
                    </a:lnTo>
                    <a:lnTo>
                      <a:pt x="2527" y="1958"/>
                    </a:lnTo>
                    <a:cubicBezTo>
                      <a:pt x="2535" y="1971"/>
                      <a:pt x="2538" y="1974"/>
                      <a:pt x="2549" y="1975"/>
                    </a:cubicBezTo>
                    <a:cubicBezTo>
                      <a:pt x="2561" y="1977"/>
                      <a:pt x="2562" y="1978"/>
                      <a:pt x="2575" y="2007"/>
                    </a:cubicBezTo>
                    <a:cubicBezTo>
                      <a:pt x="2592" y="2042"/>
                      <a:pt x="2598" y="2063"/>
                      <a:pt x="2603" y="2107"/>
                    </a:cubicBezTo>
                    <a:cubicBezTo>
                      <a:pt x="2607" y="2132"/>
                      <a:pt x="2607" y="2142"/>
                      <a:pt x="2604" y="2148"/>
                    </a:cubicBezTo>
                    <a:cubicBezTo>
                      <a:pt x="2597" y="2162"/>
                      <a:pt x="2601" y="2163"/>
                      <a:pt x="2634" y="2161"/>
                    </a:cubicBezTo>
                    <a:cubicBezTo>
                      <a:pt x="2663" y="2160"/>
                      <a:pt x="2664" y="2160"/>
                      <a:pt x="2671" y="2168"/>
                    </a:cubicBezTo>
                    <a:cubicBezTo>
                      <a:pt x="2674" y="2172"/>
                      <a:pt x="2678" y="2178"/>
                      <a:pt x="2678" y="2180"/>
                    </a:cubicBezTo>
                    <a:cubicBezTo>
                      <a:pt x="2678" y="2187"/>
                      <a:pt x="2652" y="2203"/>
                      <a:pt x="2632" y="2208"/>
                    </a:cubicBezTo>
                    <a:cubicBezTo>
                      <a:pt x="2623" y="2211"/>
                      <a:pt x="2612" y="2216"/>
                      <a:pt x="2607" y="2218"/>
                    </a:cubicBezTo>
                    <a:cubicBezTo>
                      <a:pt x="2599" y="2224"/>
                      <a:pt x="2510" y="2330"/>
                      <a:pt x="2488" y="2360"/>
                    </a:cubicBezTo>
                    <a:cubicBezTo>
                      <a:pt x="2474" y="2380"/>
                      <a:pt x="2473" y="2383"/>
                      <a:pt x="2464" y="2434"/>
                    </a:cubicBezTo>
                    <a:cubicBezTo>
                      <a:pt x="2453" y="2495"/>
                      <a:pt x="2453" y="2495"/>
                      <a:pt x="2444" y="2495"/>
                    </a:cubicBezTo>
                    <a:cubicBezTo>
                      <a:pt x="2419" y="2495"/>
                      <a:pt x="2408" y="2518"/>
                      <a:pt x="2426" y="2534"/>
                    </a:cubicBezTo>
                    <a:cubicBezTo>
                      <a:pt x="2434" y="2542"/>
                      <a:pt x="2435" y="2543"/>
                      <a:pt x="2433" y="2562"/>
                    </a:cubicBezTo>
                    <a:cubicBezTo>
                      <a:pt x="2432" y="2573"/>
                      <a:pt x="2428" y="2591"/>
                      <a:pt x="2424" y="2602"/>
                    </a:cubicBezTo>
                    <a:lnTo>
                      <a:pt x="2417" y="2621"/>
                    </a:lnTo>
                    <a:lnTo>
                      <a:pt x="2383" y="2631"/>
                    </a:lnTo>
                    <a:cubicBezTo>
                      <a:pt x="2365" y="2637"/>
                      <a:pt x="2349" y="2643"/>
                      <a:pt x="2348" y="2645"/>
                    </a:cubicBezTo>
                    <a:cubicBezTo>
                      <a:pt x="2347" y="2646"/>
                      <a:pt x="2352" y="2663"/>
                      <a:pt x="2359" y="2682"/>
                    </a:cubicBezTo>
                    <a:cubicBezTo>
                      <a:pt x="2367" y="2701"/>
                      <a:pt x="2373" y="2724"/>
                      <a:pt x="2375" y="2734"/>
                    </a:cubicBezTo>
                    <a:cubicBezTo>
                      <a:pt x="2380" y="2778"/>
                      <a:pt x="2392" y="2802"/>
                      <a:pt x="2414" y="2812"/>
                    </a:cubicBezTo>
                    <a:lnTo>
                      <a:pt x="2424" y="2817"/>
                    </a:lnTo>
                    <a:lnTo>
                      <a:pt x="2397" y="2852"/>
                    </a:lnTo>
                    <a:cubicBezTo>
                      <a:pt x="2382" y="2872"/>
                      <a:pt x="2370" y="2888"/>
                      <a:pt x="2370" y="2888"/>
                    </a:cubicBezTo>
                    <a:cubicBezTo>
                      <a:pt x="2370" y="2889"/>
                      <a:pt x="2375" y="2895"/>
                      <a:pt x="2382" y="2902"/>
                    </a:cubicBezTo>
                    <a:cubicBezTo>
                      <a:pt x="2389" y="2909"/>
                      <a:pt x="2400" y="2925"/>
                      <a:pt x="2407" y="2937"/>
                    </a:cubicBezTo>
                    <a:lnTo>
                      <a:pt x="2418" y="2959"/>
                    </a:lnTo>
                    <a:lnTo>
                      <a:pt x="2414" y="2991"/>
                    </a:lnTo>
                    <a:cubicBezTo>
                      <a:pt x="2412" y="3009"/>
                      <a:pt x="2410" y="3026"/>
                      <a:pt x="2410" y="3029"/>
                    </a:cubicBezTo>
                    <a:cubicBezTo>
                      <a:pt x="2410" y="3036"/>
                      <a:pt x="2412" y="3036"/>
                      <a:pt x="2453" y="3029"/>
                    </a:cubicBezTo>
                    <a:lnTo>
                      <a:pt x="2467" y="3027"/>
                    </a:lnTo>
                    <a:lnTo>
                      <a:pt x="2493" y="3064"/>
                    </a:lnTo>
                    <a:lnTo>
                      <a:pt x="2519" y="3101"/>
                    </a:lnTo>
                    <a:lnTo>
                      <a:pt x="2518" y="3124"/>
                    </a:lnTo>
                    <a:lnTo>
                      <a:pt x="2517" y="3148"/>
                    </a:lnTo>
                    <a:lnTo>
                      <a:pt x="2527" y="3150"/>
                    </a:lnTo>
                    <a:cubicBezTo>
                      <a:pt x="2533" y="3151"/>
                      <a:pt x="2544" y="3153"/>
                      <a:pt x="2553" y="3154"/>
                    </a:cubicBezTo>
                    <a:lnTo>
                      <a:pt x="2568" y="3156"/>
                    </a:lnTo>
                    <a:lnTo>
                      <a:pt x="2571" y="3184"/>
                    </a:lnTo>
                    <a:cubicBezTo>
                      <a:pt x="2572" y="3199"/>
                      <a:pt x="2574" y="3212"/>
                      <a:pt x="2575" y="3214"/>
                    </a:cubicBezTo>
                    <a:cubicBezTo>
                      <a:pt x="2577" y="3215"/>
                      <a:pt x="2594" y="3220"/>
                      <a:pt x="2614" y="3224"/>
                    </a:cubicBezTo>
                    <a:lnTo>
                      <a:pt x="2650" y="3233"/>
                    </a:lnTo>
                    <a:lnTo>
                      <a:pt x="2643" y="3254"/>
                    </a:lnTo>
                    <a:cubicBezTo>
                      <a:pt x="2640" y="3266"/>
                      <a:pt x="2637" y="3281"/>
                      <a:pt x="2637" y="3287"/>
                    </a:cubicBezTo>
                    <a:cubicBezTo>
                      <a:pt x="2637" y="3298"/>
                      <a:pt x="2639" y="3301"/>
                      <a:pt x="2654" y="3312"/>
                    </a:cubicBezTo>
                    <a:cubicBezTo>
                      <a:pt x="2663" y="3319"/>
                      <a:pt x="2679" y="3328"/>
                      <a:pt x="2689" y="3333"/>
                    </a:cubicBezTo>
                    <a:cubicBezTo>
                      <a:pt x="2700" y="3338"/>
                      <a:pt x="2710" y="3345"/>
                      <a:pt x="2713" y="3349"/>
                    </a:cubicBezTo>
                    <a:cubicBezTo>
                      <a:pt x="2719" y="3356"/>
                      <a:pt x="2719" y="3380"/>
                      <a:pt x="2715" y="3422"/>
                    </a:cubicBezTo>
                    <a:cubicBezTo>
                      <a:pt x="2714" y="3436"/>
                      <a:pt x="2714" y="3452"/>
                      <a:pt x="2715" y="3458"/>
                    </a:cubicBezTo>
                    <a:cubicBezTo>
                      <a:pt x="2719" y="3470"/>
                      <a:pt x="2720" y="3493"/>
                      <a:pt x="2717" y="3506"/>
                    </a:cubicBezTo>
                    <a:cubicBezTo>
                      <a:pt x="2715" y="3512"/>
                      <a:pt x="2711" y="3517"/>
                      <a:pt x="2700" y="3522"/>
                    </a:cubicBezTo>
                    <a:lnTo>
                      <a:pt x="2686" y="3530"/>
                    </a:lnTo>
                    <a:lnTo>
                      <a:pt x="2680" y="3522"/>
                    </a:lnTo>
                    <a:cubicBezTo>
                      <a:pt x="2666" y="3503"/>
                      <a:pt x="2662" y="3500"/>
                      <a:pt x="2657" y="3501"/>
                    </a:cubicBezTo>
                    <a:cubicBezTo>
                      <a:pt x="2654" y="3502"/>
                      <a:pt x="2636" y="3520"/>
                      <a:pt x="2617" y="3540"/>
                    </a:cubicBezTo>
                    <a:lnTo>
                      <a:pt x="2582" y="3578"/>
                    </a:lnTo>
                    <a:lnTo>
                      <a:pt x="2584" y="3609"/>
                    </a:lnTo>
                    <a:lnTo>
                      <a:pt x="2587" y="3640"/>
                    </a:lnTo>
                    <a:lnTo>
                      <a:pt x="2567" y="3654"/>
                    </a:lnTo>
                    <a:cubicBezTo>
                      <a:pt x="2514" y="3694"/>
                      <a:pt x="2483" y="3711"/>
                      <a:pt x="2444" y="3724"/>
                    </a:cubicBezTo>
                    <a:cubicBezTo>
                      <a:pt x="2413" y="3735"/>
                      <a:pt x="2402" y="3737"/>
                      <a:pt x="2383" y="3737"/>
                    </a:cubicBezTo>
                    <a:cubicBezTo>
                      <a:pt x="2355" y="3736"/>
                      <a:pt x="2332" y="3742"/>
                      <a:pt x="2333" y="3749"/>
                    </a:cubicBezTo>
                    <a:cubicBezTo>
                      <a:pt x="2333" y="3759"/>
                      <a:pt x="2342" y="3787"/>
                      <a:pt x="2351" y="3805"/>
                    </a:cubicBezTo>
                    <a:cubicBezTo>
                      <a:pt x="2360" y="3822"/>
                      <a:pt x="2361" y="3823"/>
                      <a:pt x="2381" y="3828"/>
                    </a:cubicBezTo>
                    <a:cubicBezTo>
                      <a:pt x="2423" y="3839"/>
                      <a:pt x="2423" y="3838"/>
                      <a:pt x="2427" y="3852"/>
                    </a:cubicBezTo>
                    <a:cubicBezTo>
                      <a:pt x="2432" y="3870"/>
                      <a:pt x="2440" y="3873"/>
                      <a:pt x="2481" y="3873"/>
                    </a:cubicBezTo>
                    <a:lnTo>
                      <a:pt x="2517" y="3873"/>
                    </a:lnTo>
                    <a:lnTo>
                      <a:pt x="2520" y="3908"/>
                    </a:lnTo>
                    <a:cubicBezTo>
                      <a:pt x="2524" y="3942"/>
                      <a:pt x="2525" y="3944"/>
                      <a:pt x="2545" y="3981"/>
                    </a:cubicBezTo>
                    <a:cubicBezTo>
                      <a:pt x="2557" y="4005"/>
                      <a:pt x="2570" y="4024"/>
                      <a:pt x="2579" y="4032"/>
                    </a:cubicBezTo>
                    <a:lnTo>
                      <a:pt x="2592" y="4044"/>
                    </a:lnTo>
                    <a:lnTo>
                      <a:pt x="2606" y="4037"/>
                    </a:lnTo>
                    <a:cubicBezTo>
                      <a:pt x="2621" y="4030"/>
                      <a:pt x="2623" y="4026"/>
                      <a:pt x="2615" y="4011"/>
                    </a:cubicBezTo>
                    <a:cubicBezTo>
                      <a:pt x="2612" y="4006"/>
                      <a:pt x="2610" y="4001"/>
                      <a:pt x="2610" y="4001"/>
                    </a:cubicBezTo>
                    <a:cubicBezTo>
                      <a:pt x="2611" y="4000"/>
                      <a:pt x="2633" y="3991"/>
                      <a:pt x="2659" y="3979"/>
                    </a:cubicBezTo>
                    <a:cubicBezTo>
                      <a:pt x="2698" y="3962"/>
                      <a:pt x="2711" y="3958"/>
                      <a:pt x="2735" y="3955"/>
                    </a:cubicBezTo>
                    <a:cubicBezTo>
                      <a:pt x="2788" y="3948"/>
                      <a:pt x="2798" y="3945"/>
                      <a:pt x="2820" y="3928"/>
                    </a:cubicBezTo>
                    <a:cubicBezTo>
                      <a:pt x="2840" y="3913"/>
                      <a:pt x="2844" y="3907"/>
                      <a:pt x="2892" y="3828"/>
                    </a:cubicBezTo>
                    <a:lnTo>
                      <a:pt x="2907" y="3803"/>
                    </a:lnTo>
                    <a:lnTo>
                      <a:pt x="2929" y="3839"/>
                    </a:lnTo>
                    <a:lnTo>
                      <a:pt x="2952" y="3874"/>
                    </a:lnTo>
                    <a:lnTo>
                      <a:pt x="2952" y="3903"/>
                    </a:lnTo>
                    <a:cubicBezTo>
                      <a:pt x="2952" y="3918"/>
                      <a:pt x="2950" y="3950"/>
                      <a:pt x="2948" y="3974"/>
                    </a:cubicBezTo>
                    <a:lnTo>
                      <a:pt x="2944" y="4016"/>
                    </a:lnTo>
                    <a:lnTo>
                      <a:pt x="2924" y="4038"/>
                    </a:lnTo>
                    <a:cubicBezTo>
                      <a:pt x="2913" y="4049"/>
                      <a:pt x="2904" y="4060"/>
                      <a:pt x="2904" y="4062"/>
                    </a:cubicBezTo>
                    <a:cubicBezTo>
                      <a:pt x="2904" y="4067"/>
                      <a:pt x="2926" y="4092"/>
                      <a:pt x="2930" y="4092"/>
                    </a:cubicBezTo>
                    <a:cubicBezTo>
                      <a:pt x="2932" y="4092"/>
                      <a:pt x="2937" y="4087"/>
                      <a:pt x="2941" y="4081"/>
                    </a:cubicBezTo>
                    <a:cubicBezTo>
                      <a:pt x="2954" y="4060"/>
                      <a:pt x="2959" y="4059"/>
                      <a:pt x="2997" y="4067"/>
                    </a:cubicBezTo>
                    <a:cubicBezTo>
                      <a:pt x="3016" y="4071"/>
                      <a:pt x="3036" y="4077"/>
                      <a:pt x="3041" y="4080"/>
                    </a:cubicBezTo>
                    <a:cubicBezTo>
                      <a:pt x="3058" y="4089"/>
                      <a:pt x="3103" y="4098"/>
                      <a:pt x="3146" y="4102"/>
                    </a:cubicBezTo>
                    <a:cubicBezTo>
                      <a:pt x="3184" y="4105"/>
                      <a:pt x="3186" y="4105"/>
                      <a:pt x="3195" y="4098"/>
                    </a:cubicBezTo>
                    <a:lnTo>
                      <a:pt x="3205" y="4092"/>
                    </a:lnTo>
                    <a:lnTo>
                      <a:pt x="3226" y="4101"/>
                    </a:lnTo>
                    <a:cubicBezTo>
                      <a:pt x="3238" y="4106"/>
                      <a:pt x="3255" y="4111"/>
                      <a:pt x="3265" y="4112"/>
                    </a:cubicBezTo>
                    <a:cubicBezTo>
                      <a:pt x="3298" y="4116"/>
                      <a:pt x="3300" y="4117"/>
                      <a:pt x="3300" y="4125"/>
                    </a:cubicBezTo>
                    <a:cubicBezTo>
                      <a:pt x="3300" y="4138"/>
                      <a:pt x="3311" y="4135"/>
                      <a:pt x="3372" y="4108"/>
                    </a:cubicBezTo>
                    <a:lnTo>
                      <a:pt x="3428" y="4083"/>
                    </a:lnTo>
                    <a:lnTo>
                      <a:pt x="3430" y="4091"/>
                    </a:lnTo>
                    <a:cubicBezTo>
                      <a:pt x="3431" y="4096"/>
                      <a:pt x="3437" y="4106"/>
                      <a:pt x="3444" y="4115"/>
                    </a:cubicBezTo>
                    <a:cubicBezTo>
                      <a:pt x="3454" y="4128"/>
                      <a:pt x="3457" y="4130"/>
                      <a:pt x="3468" y="4130"/>
                    </a:cubicBezTo>
                    <a:cubicBezTo>
                      <a:pt x="3480" y="4130"/>
                      <a:pt x="3480" y="4130"/>
                      <a:pt x="3479" y="4142"/>
                    </a:cubicBezTo>
                    <a:cubicBezTo>
                      <a:pt x="3478" y="4153"/>
                      <a:pt x="3477" y="4154"/>
                      <a:pt x="3462" y="4155"/>
                    </a:cubicBezTo>
                    <a:cubicBezTo>
                      <a:pt x="3451" y="4157"/>
                      <a:pt x="3441" y="4161"/>
                      <a:pt x="3426" y="4171"/>
                    </a:cubicBezTo>
                    <a:lnTo>
                      <a:pt x="3406" y="4186"/>
                    </a:lnTo>
                    <a:lnTo>
                      <a:pt x="3404" y="4208"/>
                    </a:lnTo>
                    <a:cubicBezTo>
                      <a:pt x="3403" y="4220"/>
                      <a:pt x="3405" y="4241"/>
                      <a:pt x="3407" y="4253"/>
                    </a:cubicBezTo>
                    <a:cubicBezTo>
                      <a:pt x="3410" y="4265"/>
                      <a:pt x="3413" y="4293"/>
                      <a:pt x="3413" y="4314"/>
                    </a:cubicBezTo>
                    <a:cubicBezTo>
                      <a:pt x="3414" y="4348"/>
                      <a:pt x="3416" y="4355"/>
                      <a:pt x="3422" y="4363"/>
                    </a:cubicBezTo>
                    <a:cubicBezTo>
                      <a:pt x="3427" y="4370"/>
                      <a:pt x="3432" y="4373"/>
                      <a:pt x="3439" y="4373"/>
                    </a:cubicBezTo>
                    <a:cubicBezTo>
                      <a:pt x="3448" y="4373"/>
                      <a:pt x="3449" y="4373"/>
                      <a:pt x="3449" y="4385"/>
                    </a:cubicBezTo>
                    <a:cubicBezTo>
                      <a:pt x="3449" y="4395"/>
                      <a:pt x="3451" y="4399"/>
                      <a:pt x="3459" y="4405"/>
                    </a:cubicBezTo>
                    <a:lnTo>
                      <a:pt x="3469" y="4411"/>
                    </a:lnTo>
                    <a:lnTo>
                      <a:pt x="3467" y="4444"/>
                    </a:lnTo>
                    <a:lnTo>
                      <a:pt x="3465" y="4477"/>
                    </a:lnTo>
                    <a:lnTo>
                      <a:pt x="3476" y="4489"/>
                    </a:lnTo>
                    <a:cubicBezTo>
                      <a:pt x="3482" y="4496"/>
                      <a:pt x="3491" y="4502"/>
                      <a:pt x="3496" y="4504"/>
                    </a:cubicBezTo>
                    <a:cubicBezTo>
                      <a:pt x="3504" y="4507"/>
                      <a:pt x="3504" y="4507"/>
                      <a:pt x="3502" y="4535"/>
                    </a:cubicBezTo>
                    <a:cubicBezTo>
                      <a:pt x="3499" y="4570"/>
                      <a:pt x="3493" y="4589"/>
                      <a:pt x="3477" y="4611"/>
                    </a:cubicBezTo>
                    <a:cubicBezTo>
                      <a:pt x="3465" y="4627"/>
                      <a:pt x="3463" y="4628"/>
                      <a:pt x="3449" y="4628"/>
                    </a:cubicBezTo>
                    <a:cubicBezTo>
                      <a:pt x="3441" y="4628"/>
                      <a:pt x="3426" y="4629"/>
                      <a:pt x="3416" y="4630"/>
                    </a:cubicBezTo>
                    <a:cubicBezTo>
                      <a:pt x="3400" y="4632"/>
                      <a:pt x="3398" y="4633"/>
                      <a:pt x="3396" y="4641"/>
                    </a:cubicBezTo>
                    <a:cubicBezTo>
                      <a:pt x="3392" y="4659"/>
                      <a:pt x="3391" y="4660"/>
                      <a:pt x="3382" y="4660"/>
                    </a:cubicBezTo>
                    <a:cubicBezTo>
                      <a:pt x="3377" y="4660"/>
                      <a:pt x="3346" y="4645"/>
                      <a:pt x="3311" y="4626"/>
                    </a:cubicBezTo>
                    <a:cubicBezTo>
                      <a:pt x="3258" y="4597"/>
                      <a:pt x="3248" y="4590"/>
                      <a:pt x="3244" y="4581"/>
                    </a:cubicBezTo>
                    <a:cubicBezTo>
                      <a:pt x="3241" y="4575"/>
                      <a:pt x="3237" y="4571"/>
                      <a:pt x="3234" y="4571"/>
                    </a:cubicBezTo>
                    <a:cubicBezTo>
                      <a:pt x="3230" y="4571"/>
                      <a:pt x="3222" y="4588"/>
                      <a:pt x="3222" y="4599"/>
                    </a:cubicBezTo>
                    <a:cubicBezTo>
                      <a:pt x="3222" y="4607"/>
                      <a:pt x="3203" y="4618"/>
                      <a:pt x="3171" y="4629"/>
                    </a:cubicBezTo>
                    <a:cubicBezTo>
                      <a:pt x="3139" y="4639"/>
                      <a:pt x="3138" y="4639"/>
                      <a:pt x="3131" y="4633"/>
                    </a:cubicBezTo>
                    <a:cubicBezTo>
                      <a:pt x="3125" y="4628"/>
                      <a:pt x="3123" y="4628"/>
                      <a:pt x="3116" y="4631"/>
                    </a:cubicBezTo>
                    <a:cubicBezTo>
                      <a:pt x="3099" y="4640"/>
                      <a:pt x="3076" y="4662"/>
                      <a:pt x="3072" y="4673"/>
                    </a:cubicBezTo>
                    <a:lnTo>
                      <a:pt x="3068" y="4685"/>
                    </a:lnTo>
                    <a:lnTo>
                      <a:pt x="3009" y="4617"/>
                    </a:lnTo>
                    <a:cubicBezTo>
                      <a:pt x="2977" y="4579"/>
                      <a:pt x="2948" y="4548"/>
                      <a:pt x="2947" y="4548"/>
                    </a:cubicBezTo>
                    <a:cubicBezTo>
                      <a:pt x="2945" y="4548"/>
                      <a:pt x="2931" y="4556"/>
                      <a:pt x="2916" y="4566"/>
                    </a:cubicBezTo>
                    <a:cubicBezTo>
                      <a:pt x="2901" y="4575"/>
                      <a:pt x="2887" y="4583"/>
                      <a:pt x="2884" y="4583"/>
                    </a:cubicBezTo>
                    <a:cubicBezTo>
                      <a:pt x="2879" y="4583"/>
                      <a:pt x="2873" y="4571"/>
                      <a:pt x="2862" y="4539"/>
                    </a:cubicBezTo>
                    <a:lnTo>
                      <a:pt x="2853" y="4512"/>
                    </a:lnTo>
                    <a:lnTo>
                      <a:pt x="2858" y="4488"/>
                    </a:lnTo>
                    <a:cubicBezTo>
                      <a:pt x="2867" y="4454"/>
                      <a:pt x="2866" y="4439"/>
                      <a:pt x="2854" y="4421"/>
                    </a:cubicBezTo>
                    <a:lnTo>
                      <a:pt x="2844" y="4405"/>
                    </a:lnTo>
                    <a:lnTo>
                      <a:pt x="2858" y="4392"/>
                    </a:lnTo>
                    <a:cubicBezTo>
                      <a:pt x="2866" y="4385"/>
                      <a:pt x="2880" y="4375"/>
                      <a:pt x="2890" y="4370"/>
                    </a:cubicBezTo>
                    <a:cubicBezTo>
                      <a:pt x="2912" y="4360"/>
                      <a:pt x="2918" y="4353"/>
                      <a:pt x="2912" y="4345"/>
                    </a:cubicBezTo>
                    <a:cubicBezTo>
                      <a:pt x="2910" y="4342"/>
                      <a:pt x="2906" y="4339"/>
                      <a:pt x="2902" y="4338"/>
                    </a:cubicBezTo>
                    <a:cubicBezTo>
                      <a:pt x="2897" y="4337"/>
                      <a:pt x="2886" y="4320"/>
                      <a:pt x="2861" y="4275"/>
                    </a:cubicBezTo>
                    <a:cubicBezTo>
                      <a:pt x="2841" y="4241"/>
                      <a:pt x="2824" y="4213"/>
                      <a:pt x="2822" y="4213"/>
                    </a:cubicBezTo>
                    <a:cubicBezTo>
                      <a:pt x="2820" y="4213"/>
                      <a:pt x="2804" y="4222"/>
                      <a:pt x="2787" y="4234"/>
                    </a:cubicBezTo>
                    <a:cubicBezTo>
                      <a:pt x="2771" y="4245"/>
                      <a:pt x="2756" y="4254"/>
                      <a:pt x="2755" y="4254"/>
                    </a:cubicBezTo>
                    <a:cubicBezTo>
                      <a:pt x="2753" y="4254"/>
                      <a:pt x="2751" y="4248"/>
                      <a:pt x="2750" y="4239"/>
                    </a:cubicBezTo>
                    <a:cubicBezTo>
                      <a:pt x="2748" y="4226"/>
                      <a:pt x="2749" y="4222"/>
                      <a:pt x="2758" y="4206"/>
                    </a:cubicBezTo>
                    <a:cubicBezTo>
                      <a:pt x="2764" y="4196"/>
                      <a:pt x="2768" y="4187"/>
                      <a:pt x="2767" y="4186"/>
                    </a:cubicBezTo>
                    <a:cubicBezTo>
                      <a:pt x="2765" y="4185"/>
                      <a:pt x="2758" y="4184"/>
                      <a:pt x="2751" y="4184"/>
                    </a:cubicBezTo>
                    <a:cubicBezTo>
                      <a:pt x="2739" y="4184"/>
                      <a:pt x="2734" y="4181"/>
                      <a:pt x="2698" y="4152"/>
                    </a:cubicBezTo>
                    <a:cubicBezTo>
                      <a:pt x="2676" y="4135"/>
                      <a:pt x="2657" y="4117"/>
                      <a:pt x="2655" y="4112"/>
                    </a:cubicBezTo>
                    <a:cubicBezTo>
                      <a:pt x="2652" y="4108"/>
                      <a:pt x="2649" y="4104"/>
                      <a:pt x="2647" y="4104"/>
                    </a:cubicBezTo>
                    <a:cubicBezTo>
                      <a:pt x="2638" y="4104"/>
                      <a:pt x="2618" y="4118"/>
                      <a:pt x="2610" y="4128"/>
                    </a:cubicBezTo>
                    <a:cubicBezTo>
                      <a:pt x="2606" y="4135"/>
                      <a:pt x="2594" y="4147"/>
                      <a:pt x="2584" y="4155"/>
                    </a:cubicBezTo>
                    <a:lnTo>
                      <a:pt x="2566" y="4170"/>
                    </a:lnTo>
                    <a:lnTo>
                      <a:pt x="2571" y="4196"/>
                    </a:lnTo>
                    <a:cubicBezTo>
                      <a:pt x="2579" y="4230"/>
                      <a:pt x="2589" y="4251"/>
                      <a:pt x="2603" y="4263"/>
                    </a:cubicBezTo>
                    <a:lnTo>
                      <a:pt x="2615" y="4273"/>
                    </a:lnTo>
                    <a:lnTo>
                      <a:pt x="2581" y="4288"/>
                    </a:lnTo>
                    <a:cubicBezTo>
                      <a:pt x="2550" y="4303"/>
                      <a:pt x="2547" y="4305"/>
                      <a:pt x="2538" y="4320"/>
                    </a:cubicBezTo>
                    <a:cubicBezTo>
                      <a:pt x="2532" y="4331"/>
                      <a:pt x="2529" y="4339"/>
                      <a:pt x="2531" y="4344"/>
                    </a:cubicBezTo>
                    <a:cubicBezTo>
                      <a:pt x="2532" y="4349"/>
                      <a:pt x="2530" y="4357"/>
                      <a:pt x="2527" y="4363"/>
                    </a:cubicBezTo>
                    <a:cubicBezTo>
                      <a:pt x="2519" y="4378"/>
                      <a:pt x="2483" y="4407"/>
                      <a:pt x="2459" y="4417"/>
                    </a:cubicBezTo>
                    <a:cubicBezTo>
                      <a:pt x="2440" y="4425"/>
                      <a:pt x="2440" y="4425"/>
                      <a:pt x="2417" y="4420"/>
                    </a:cubicBezTo>
                    <a:lnTo>
                      <a:pt x="2394" y="4414"/>
                    </a:lnTo>
                    <a:lnTo>
                      <a:pt x="2310" y="4453"/>
                    </a:lnTo>
                    <a:cubicBezTo>
                      <a:pt x="2241" y="4484"/>
                      <a:pt x="2223" y="4494"/>
                      <a:pt x="2209" y="4507"/>
                    </a:cubicBezTo>
                    <a:cubicBezTo>
                      <a:pt x="2199" y="4516"/>
                      <a:pt x="2183" y="4526"/>
                      <a:pt x="2169" y="4532"/>
                    </a:cubicBezTo>
                    <a:cubicBezTo>
                      <a:pt x="2142" y="4544"/>
                      <a:pt x="2142" y="4543"/>
                      <a:pt x="2167" y="4582"/>
                    </a:cubicBezTo>
                    <a:cubicBezTo>
                      <a:pt x="2177" y="4597"/>
                      <a:pt x="2184" y="4614"/>
                      <a:pt x="2186" y="4624"/>
                    </a:cubicBezTo>
                    <a:cubicBezTo>
                      <a:pt x="2189" y="4639"/>
                      <a:pt x="2189" y="4641"/>
                      <a:pt x="2181" y="4650"/>
                    </a:cubicBezTo>
                    <a:cubicBezTo>
                      <a:pt x="2168" y="4664"/>
                      <a:pt x="2126" y="4686"/>
                      <a:pt x="2072" y="4708"/>
                    </a:cubicBezTo>
                    <a:lnTo>
                      <a:pt x="2024" y="4727"/>
                    </a:lnTo>
                    <a:lnTo>
                      <a:pt x="2007" y="4722"/>
                    </a:lnTo>
                    <a:cubicBezTo>
                      <a:pt x="1982" y="4716"/>
                      <a:pt x="1971" y="4716"/>
                      <a:pt x="1958" y="4726"/>
                    </a:cubicBezTo>
                    <a:cubicBezTo>
                      <a:pt x="1952" y="4730"/>
                      <a:pt x="1946" y="4734"/>
                      <a:pt x="1945" y="4733"/>
                    </a:cubicBezTo>
                    <a:cubicBezTo>
                      <a:pt x="1943" y="4730"/>
                      <a:pt x="1936" y="4685"/>
                      <a:pt x="1933" y="4654"/>
                    </a:cubicBezTo>
                    <a:cubicBezTo>
                      <a:pt x="1932" y="4636"/>
                      <a:pt x="1929" y="4620"/>
                      <a:pt x="1928" y="4618"/>
                    </a:cubicBezTo>
                    <a:cubicBezTo>
                      <a:pt x="1925" y="4614"/>
                      <a:pt x="1892" y="4617"/>
                      <a:pt x="1882" y="4622"/>
                    </a:cubicBezTo>
                    <a:cubicBezTo>
                      <a:pt x="1879" y="4624"/>
                      <a:pt x="1867" y="4627"/>
                      <a:pt x="1856" y="4629"/>
                    </a:cubicBezTo>
                    <a:lnTo>
                      <a:pt x="1835" y="4634"/>
                    </a:lnTo>
                    <a:lnTo>
                      <a:pt x="1811" y="4598"/>
                    </a:lnTo>
                    <a:cubicBezTo>
                      <a:pt x="1785" y="4560"/>
                      <a:pt x="1770" y="4531"/>
                      <a:pt x="1750" y="4486"/>
                    </a:cubicBezTo>
                    <a:lnTo>
                      <a:pt x="1738" y="4457"/>
                    </a:lnTo>
                    <a:lnTo>
                      <a:pt x="1719" y="4455"/>
                    </a:lnTo>
                    <a:cubicBezTo>
                      <a:pt x="1708" y="4454"/>
                      <a:pt x="1675" y="4453"/>
                      <a:pt x="1645" y="4452"/>
                    </a:cubicBezTo>
                    <a:lnTo>
                      <a:pt x="1590" y="4451"/>
                    </a:lnTo>
                    <a:lnTo>
                      <a:pt x="1588" y="4476"/>
                    </a:lnTo>
                    <a:cubicBezTo>
                      <a:pt x="1587" y="4490"/>
                      <a:pt x="1581" y="4521"/>
                      <a:pt x="1575" y="4544"/>
                    </a:cubicBezTo>
                    <a:cubicBezTo>
                      <a:pt x="1565" y="4584"/>
                      <a:pt x="1563" y="4586"/>
                      <a:pt x="1557" y="4585"/>
                    </a:cubicBezTo>
                    <a:cubicBezTo>
                      <a:pt x="1527" y="4579"/>
                      <a:pt x="1489" y="4574"/>
                      <a:pt x="1483" y="4577"/>
                    </a:cubicBezTo>
                    <a:cubicBezTo>
                      <a:pt x="1476" y="4579"/>
                      <a:pt x="1474" y="4585"/>
                      <a:pt x="1468" y="4619"/>
                    </a:cubicBezTo>
                    <a:cubicBezTo>
                      <a:pt x="1463" y="4640"/>
                      <a:pt x="1458" y="4661"/>
                      <a:pt x="1456" y="4665"/>
                    </a:cubicBezTo>
                    <a:cubicBezTo>
                      <a:pt x="1453" y="4671"/>
                      <a:pt x="1414" y="4689"/>
                      <a:pt x="1403" y="4689"/>
                    </a:cubicBezTo>
                    <a:cubicBezTo>
                      <a:pt x="1401" y="4689"/>
                      <a:pt x="1385" y="4693"/>
                      <a:pt x="1368" y="4698"/>
                    </a:cubicBezTo>
                    <a:cubicBezTo>
                      <a:pt x="1351" y="4704"/>
                      <a:pt x="1328" y="4709"/>
                      <a:pt x="1317" y="4711"/>
                    </a:cubicBezTo>
                    <a:cubicBezTo>
                      <a:pt x="1286" y="4716"/>
                      <a:pt x="1285" y="4718"/>
                      <a:pt x="1312" y="4741"/>
                    </a:cubicBezTo>
                    <a:lnTo>
                      <a:pt x="1335" y="4761"/>
                    </a:lnTo>
                    <a:lnTo>
                      <a:pt x="1307" y="4777"/>
                    </a:lnTo>
                    <a:cubicBezTo>
                      <a:pt x="1287" y="4788"/>
                      <a:pt x="1277" y="4796"/>
                      <a:pt x="1274" y="4803"/>
                    </a:cubicBezTo>
                    <a:cubicBezTo>
                      <a:pt x="1268" y="4815"/>
                      <a:pt x="1266" y="4815"/>
                      <a:pt x="1234" y="4810"/>
                    </a:cubicBezTo>
                    <a:cubicBezTo>
                      <a:pt x="1218" y="4807"/>
                      <a:pt x="1211" y="4804"/>
                      <a:pt x="1204" y="4797"/>
                    </a:cubicBezTo>
                    <a:lnTo>
                      <a:pt x="1195" y="4788"/>
                    </a:lnTo>
                    <a:lnTo>
                      <a:pt x="1151" y="4788"/>
                    </a:lnTo>
                    <a:lnTo>
                      <a:pt x="1108" y="4788"/>
                    </a:lnTo>
                    <a:lnTo>
                      <a:pt x="1085" y="4804"/>
                    </a:lnTo>
                    <a:cubicBezTo>
                      <a:pt x="1073" y="4813"/>
                      <a:pt x="1062" y="4820"/>
                      <a:pt x="1061" y="4820"/>
                    </a:cubicBezTo>
                    <a:cubicBezTo>
                      <a:pt x="1059" y="4820"/>
                      <a:pt x="1057" y="4803"/>
                      <a:pt x="1055" y="4782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defRPr/>
                </a:pPr>
                <a:endParaRPr lang="it-IT" sz="1600" kern="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42" name="Freeform 71">
                <a:extLst>
                  <a:ext uri="{FF2B5EF4-FFF2-40B4-BE49-F238E27FC236}">
                    <a16:creationId xmlns:a16="http://schemas.microsoft.com/office/drawing/2014/main" id="{78B06644-7A39-5637-86A2-5EB4CADA2D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2314" y="3993614"/>
                <a:ext cx="2083954" cy="1812480"/>
              </a:xfrm>
              <a:custGeom>
                <a:avLst/>
                <a:gdLst>
                  <a:gd name="T0" fmla="*/ 5000 w 7206"/>
                  <a:gd name="T1" fmla="*/ 6083 h 6122"/>
                  <a:gd name="T2" fmla="*/ 4759 w 7206"/>
                  <a:gd name="T3" fmla="*/ 5460 h 6122"/>
                  <a:gd name="T4" fmla="*/ 4518 w 7206"/>
                  <a:gd name="T5" fmla="*/ 4988 h 6122"/>
                  <a:gd name="T6" fmla="*/ 4080 w 7206"/>
                  <a:gd name="T7" fmla="*/ 4924 h 6122"/>
                  <a:gd name="T8" fmla="*/ 3772 w 7206"/>
                  <a:gd name="T9" fmla="*/ 4677 h 6122"/>
                  <a:gd name="T10" fmla="*/ 3617 w 7206"/>
                  <a:gd name="T11" fmla="*/ 4296 h 6122"/>
                  <a:gd name="T12" fmla="*/ 3228 w 7206"/>
                  <a:gd name="T13" fmla="*/ 3858 h 6122"/>
                  <a:gd name="T14" fmla="*/ 3032 w 7206"/>
                  <a:gd name="T15" fmla="*/ 3488 h 6122"/>
                  <a:gd name="T16" fmla="*/ 2746 w 7206"/>
                  <a:gd name="T17" fmla="*/ 2975 h 6122"/>
                  <a:gd name="T18" fmla="*/ 2388 w 7206"/>
                  <a:gd name="T19" fmla="*/ 2941 h 6122"/>
                  <a:gd name="T20" fmla="*/ 2065 w 7206"/>
                  <a:gd name="T21" fmla="*/ 3154 h 6122"/>
                  <a:gd name="T22" fmla="*/ 1836 w 7206"/>
                  <a:gd name="T23" fmla="*/ 3287 h 6122"/>
                  <a:gd name="T24" fmla="*/ 1561 w 7206"/>
                  <a:gd name="T25" fmla="*/ 3176 h 6122"/>
                  <a:gd name="T26" fmla="*/ 1211 w 7206"/>
                  <a:gd name="T27" fmla="*/ 3128 h 6122"/>
                  <a:gd name="T28" fmla="*/ 952 w 7206"/>
                  <a:gd name="T29" fmla="*/ 3006 h 6122"/>
                  <a:gd name="T30" fmla="*/ 989 w 7206"/>
                  <a:gd name="T31" fmla="*/ 2720 h 6122"/>
                  <a:gd name="T32" fmla="*/ 757 w 7206"/>
                  <a:gd name="T33" fmla="*/ 2285 h 6122"/>
                  <a:gd name="T34" fmla="*/ 309 w 7206"/>
                  <a:gd name="T35" fmla="*/ 1890 h 6122"/>
                  <a:gd name="T36" fmla="*/ 342 w 7206"/>
                  <a:gd name="T37" fmla="*/ 1654 h 6122"/>
                  <a:gd name="T38" fmla="*/ 285 w 7206"/>
                  <a:gd name="T39" fmla="*/ 1551 h 6122"/>
                  <a:gd name="T40" fmla="*/ 319 w 7206"/>
                  <a:gd name="T41" fmla="*/ 1329 h 6122"/>
                  <a:gd name="T42" fmla="*/ 282 w 7206"/>
                  <a:gd name="T43" fmla="*/ 1229 h 6122"/>
                  <a:gd name="T44" fmla="*/ 152 w 7206"/>
                  <a:gd name="T45" fmla="*/ 997 h 6122"/>
                  <a:gd name="T46" fmla="*/ 85 w 7206"/>
                  <a:gd name="T47" fmla="*/ 706 h 6122"/>
                  <a:gd name="T48" fmla="*/ 366 w 7206"/>
                  <a:gd name="T49" fmla="*/ 279 h 6122"/>
                  <a:gd name="T50" fmla="*/ 779 w 7206"/>
                  <a:gd name="T51" fmla="*/ 345 h 6122"/>
                  <a:gd name="T52" fmla="*/ 1086 w 7206"/>
                  <a:gd name="T53" fmla="*/ 769 h 6122"/>
                  <a:gd name="T54" fmla="*/ 1495 w 7206"/>
                  <a:gd name="T55" fmla="*/ 743 h 6122"/>
                  <a:gd name="T56" fmla="*/ 1777 w 7206"/>
                  <a:gd name="T57" fmla="*/ 389 h 6122"/>
                  <a:gd name="T58" fmla="*/ 1688 w 7206"/>
                  <a:gd name="T59" fmla="*/ 154 h 6122"/>
                  <a:gd name="T60" fmla="*/ 2128 w 7206"/>
                  <a:gd name="T61" fmla="*/ 98 h 6122"/>
                  <a:gd name="T62" fmla="*/ 2489 w 7206"/>
                  <a:gd name="T63" fmla="*/ 285 h 6122"/>
                  <a:gd name="T64" fmla="*/ 2930 w 7206"/>
                  <a:gd name="T65" fmla="*/ 648 h 6122"/>
                  <a:gd name="T66" fmla="*/ 3503 w 7206"/>
                  <a:gd name="T67" fmla="*/ 1002 h 6122"/>
                  <a:gd name="T68" fmla="*/ 3424 w 7206"/>
                  <a:gd name="T69" fmla="*/ 774 h 6122"/>
                  <a:gd name="T70" fmla="*/ 3656 w 7206"/>
                  <a:gd name="T71" fmla="*/ 764 h 6122"/>
                  <a:gd name="T72" fmla="*/ 3919 w 7206"/>
                  <a:gd name="T73" fmla="*/ 749 h 6122"/>
                  <a:gd name="T74" fmla="*/ 4241 w 7206"/>
                  <a:gd name="T75" fmla="*/ 747 h 6122"/>
                  <a:gd name="T76" fmla="*/ 4645 w 7206"/>
                  <a:gd name="T77" fmla="*/ 813 h 6122"/>
                  <a:gd name="T78" fmla="*/ 4795 w 7206"/>
                  <a:gd name="T79" fmla="*/ 612 h 6122"/>
                  <a:gd name="T80" fmla="*/ 5111 w 7206"/>
                  <a:gd name="T81" fmla="*/ 593 h 6122"/>
                  <a:gd name="T82" fmla="*/ 5519 w 7206"/>
                  <a:gd name="T83" fmla="*/ 569 h 6122"/>
                  <a:gd name="T84" fmla="*/ 5845 w 7206"/>
                  <a:gd name="T85" fmla="*/ 782 h 6122"/>
                  <a:gd name="T86" fmla="*/ 5714 w 7206"/>
                  <a:gd name="T87" fmla="*/ 1011 h 6122"/>
                  <a:gd name="T88" fmla="*/ 5638 w 7206"/>
                  <a:gd name="T89" fmla="*/ 1274 h 6122"/>
                  <a:gd name="T90" fmla="*/ 5992 w 7206"/>
                  <a:gd name="T91" fmla="*/ 1344 h 6122"/>
                  <a:gd name="T92" fmla="*/ 6143 w 7206"/>
                  <a:gd name="T93" fmla="*/ 1503 h 6122"/>
                  <a:gd name="T94" fmla="*/ 6338 w 7206"/>
                  <a:gd name="T95" fmla="*/ 1688 h 6122"/>
                  <a:gd name="T96" fmla="*/ 6480 w 7206"/>
                  <a:gd name="T97" fmla="*/ 1775 h 6122"/>
                  <a:gd name="T98" fmla="*/ 7120 w 7206"/>
                  <a:gd name="T99" fmla="*/ 2033 h 6122"/>
                  <a:gd name="T100" fmla="*/ 7087 w 7206"/>
                  <a:gd name="T101" fmla="*/ 2333 h 6122"/>
                  <a:gd name="T102" fmla="*/ 6640 w 7206"/>
                  <a:gd name="T103" fmla="*/ 2552 h 6122"/>
                  <a:gd name="T104" fmla="*/ 6223 w 7206"/>
                  <a:gd name="T105" fmla="*/ 2721 h 6122"/>
                  <a:gd name="T106" fmla="*/ 5988 w 7206"/>
                  <a:gd name="T107" fmla="*/ 3205 h 6122"/>
                  <a:gd name="T108" fmla="*/ 5721 w 7206"/>
                  <a:gd name="T109" fmla="*/ 3662 h 6122"/>
                  <a:gd name="T110" fmla="*/ 5383 w 7206"/>
                  <a:gd name="T111" fmla="*/ 3940 h 6122"/>
                  <a:gd name="T112" fmla="*/ 5336 w 7206"/>
                  <a:gd name="T113" fmla="*/ 4277 h 6122"/>
                  <a:gd name="T114" fmla="*/ 5771 w 7206"/>
                  <a:gd name="T115" fmla="*/ 4540 h 6122"/>
                  <a:gd name="T116" fmla="*/ 5550 w 7206"/>
                  <a:gd name="T117" fmla="*/ 5251 h 6122"/>
                  <a:gd name="T118" fmla="*/ 5647 w 7206"/>
                  <a:gd name="T119" fmla="*/ 5756 h 6122"/>
                  <a:gd name="T120" fmla="*/ 5466 w 7206"/>
                  <a:gd name="T121" fmla="*/ 6112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06" h="6122">
                    <a:moveTo>
                      <a:pt x="5199" y="6116"/>
                    </a:moveTo>
                    <a:cubicBezTo>
                      <a:pt x="5187" y="6098"/>
                      <a:pt x="5173" y="6040"/>
                      <a:pt x="5173" y="6009"/>
                    </a:cubicBezTo>
                    <a:cubicBezTo>
                      <a:pt x="5173" y="5987"/>
                      <a:pt x="5173" y="5987"/>
                      <a:pt x="5157" y="5969"/>
                    </a:cubicBezTo>
                    <a:cubicBezTo>
                      <a:pt x="5134" y="5943"/>
                      <a:pt x="5090" y="5883"/>
                      <a:pt x="5080" y="5862"/>
                    </a:cubicBezTo>
                    <a:cubicBezTo>
                      <a:pt x="5071" y="5842"/>
                      <a:pt x="5043" y="5809"/>
                      <a:pt x="5036" y="5809"/>
                    </a:cubicBezTo>
                    <a:cubicBezTo>
                      <a:pt x="5033" y="5809"/>
                      <a:pt x="5030" y="5811"/>
                      <a:pt x="5029" y="5814"/>
                    </a:cubicBezTo>
                    <a:cubicBezTo>
                      <a:pt x="5025" y="5827"/>
                      <a:pt x="5010" y="5916"/>
                      <a:pt x="5010" y="5928"/>
                    </a:cubicBezTo>
                    <a:cubicBezTo>
                      <a:pt x="5010" y="5937"/>
                      <a:pt x="5018" y="5956"/>
                      <a:pt x="5038" y="5997"/>
                    </a:cubicBezTo>
                    <a:lnTo>
                      <a:pt x="5065" y="6054"/>
                    </a:lnTo>
                    <a:lnTo>
                      <a:pt x="5056" y="6065"/>
                    </a:lnTo>
                    <a:cubicBezTo>
                      <a:pt x="5047" y="6076"/>
                      <a:pt x="5046" y="6076"/>
                      <a:pt x="5000" y="6083"/>
                    </a:cubicBezTo>
                    <a:cubicBezTo>
                      <a:pt x="4943" y="6092"/>
                      <a:pt x="4911" y="6091"/>
                      <a:pt x="4855" y="6079"/>
                    </a:cubicBezTo>
                    <a:cubicBezTo>
                      <a:pt x="4813" y="6069"/>
                      <a:pt x="4808" y="6067"/>
                      <a:pt x="4813" y="6060"/>
                    </a:cubicBezTo>
                    <a:cubicBezTo>
                      <a:pt x="4819" y="6054"/>
                      <a:pt x="4859" y="5933"/>
                      <a:pt x="4859" y="5924"/>
                    </a:cubicBezTo>
                    <a:cubicBezTo>
                      <a:pt x="4859" y="5920"/>
                      <a:pt x="4855" y="5909"/>
                      <a:pt x="4850" y="5900"/>
                    </a:cubicBezTo>
                    <a:cubicBezTo>
                      <a:pt x="4840" y="5881"/>
                      <a:pt x="4825" y="5808"/>
                      <a:pt x="4824" y="5776"/>
                    </a:cubicBezTo>
                    <a:cubicBezTo>
                      <a:pt x="4823" y="5754"/>
                      <a:pt x="4824" y="5751"/>
                      <a:pt x="4837" y="5730"/>
                    </a:cubicBezTo>
                    <a:cubicBezTo>
                      <a:pt x="4870" y="5677"/>
                      <a:pt x="4878" y="5659"/>
                      <a:pt x="4889" y="5610"/>
                    </a:cubicBezTo>
                    <a:cubicBezTo>
                      <a:pt x="4898" y="5568"/>
                      <a:pt x="4899" y="5559"/>
                      <a:pt x="4897" y="5532"/>
                    </a:cubicBezTo>
                    <a:cubicBezTo>
                      <a:pt x="4895" y="5509"/>
                      <a:pt x="4893" y="5501"/>
                      <a:pt x="4889" y="5499"/>
                    </a:cubicBezTo>
                    <a:cubicBezTo>
                      <a:pt x="4886" y="5498"/>
                      <a:pt x="4855" y="5488"/>
                      <a:pt x="4821" y="5478"/>
                    </a:cubicBezTo>
                    <a:lnTo>
                      <a:pt x="4759" y="5460"/>
                    </a:lnTo>
                    <a:lnTo>
                      <a:pt x="4710" y="5421"/>
                    </a:lnTo>
                    <a:cubicBezTo>
                      <a:pt x="4634" y="5361"/>
                      <a:pt x="4609" y="5338"/>
                      <a:pt x="4604" y="5322"/>
                    </a:cubicBezTo>
                    <a:cubicBezTo>
                      <a:pt x="4598" y="5301"/>
                      <a:pt x="4600" y="5278"/>
                      <a:pt x="4611" y="5252"/>
                    </a:cubicBezTo>
                    <a:cubicBezTo>
                      <a:pt x="4621" y="5228"/>
                      <a:pt x="4621" y="5226"/>
                      <a:pt x="4621" y="5176"/>
                    </a:cubicBezTo>
                    <a:lnTo>
                      <a:pt x="4621" y="5125"/>
                    </a:lnTo>
                    <a:lnTo>
                      <a:pt x="4600" y="5111"/>
                    </a:lnTo>
                    <a:cubicBezTo>
                      <a:pt x="4589" y="5103"/>
                      <a:pt x="4576" y="5094"/>
                      <a:pt x="4572" y="5093"/>
                    </a:cubicBezTo>
                    <a:cubicBezTo>
                      <a:pt x="4568" y="5091"/>
                      <a:pt x="4564" y="5085"/>
                      <a:pt x="4563" y="5079"/>
                    </a:cubicBezTo>
                    <a:cubicBezTo>
                      <a:pt x="4560" y="5068"/>
                      <a:pt x="4542" y="5049"/>
                      <a:pt x="4514" y="5027"/>
                    </a:cubicBezTo>
                    <a:cubicBezTo>
                      <a:pt x="4504" y="5019"/>
                      <a:pt x="4496" y="5010"/>
                      <a:pt x="4496" y="5007"/>
                    </a:cubicBezTo>
                    <a:cubicBezTo>
                      <a:pt x="4496" y="5001"/>
                      <a:pt x="4511" y="4988"/>
                      <a:pt x="4518" y="4988"/>
                    </a:cubicBezTo>
                    <a:cubicBezTo>
                      <a:pt x="4524" y="4988"/>
                      <a:pt x="4533" y="4977"/>
                      <a:pt x="4533" y="4970"/>
                    </a:cubicBezTo>
                    <a:cubicBezTo>
                      <a:pt x="4533" y="4962"/>
                      <a:pt x="4530" y="4961"/>
                      <a:pt x="4509" y="4958"/>
                    </a:cubicBezTo>
                    <a:cubicBezTo>
                      <a:pt x="4495" y="4956"/>
                      <a:pt x="4494" y="4956"/>
                      <a:pt x="4478" y="4974"/>
                    </a:cubicBezTo>
                    <a:cubicBezTo>
                      <a:pt x="4451" y="5003"/>
                      <a:pt x="4434" y="5012"/>
                      <a:pt x="4375" y="5026"/>
                    </a:cubicBezTo>
                    <a:cubicBezTo>
                      <a:pt x="4347" y="5033"/>
                      <a:pt x="4317" y="5039"/>
                      <a:pt x="4309" y="5039"/>
                    </a:cubicBezTo>
                    <a:cubicBezTo>
                      <a:pt x="4299" y="5039"/>
                      <a:pt x="4285" y="5035"/>
                      <a:pt x="4268" y="5028"/>
                    </a:cubicBezTo>
                    <a:cubicBezTo>
                      <a:pt x="4242" y="5017"/>
                      <a:pt x="4240" y="5016"/>
                      <a:pt x="4231" y="5021"/>
                    </a:cubicBezTo>
                    <a:cubicBezTo>
                      <a:pt x="4218" y="5027"/>
                      <a:pt x="4185" y="5039"/>
                      <a:pt x="4179" y="5039"/>
                    </a:cubicBezTo>
                    <a:cubicBezTo>
                      <a:pt x="4174" y="5039"/>
                      <a:pt x="4165" y="5010"/>
                      <a:pt x="4165" y="4996"/>
                    </a:cubicBezTo>
                    <a:cubicBezTo>
                      <a:pt x="4165" y="4984"/>
                      <a:pt x="4159" y="4978"/>
                      <a:pt x="4113" y="4947"/>
                    </a:cubicBezTo>
                    <a:lnTo>
                      <a:pt x="4080" y="4924"/>
                    </a:lnTo>
                    <a:lnTo>
                      <a:pt x="4058" y="4932"/>
                    </a:lnTo>
                    <a:cubicBezTo>
                      <a:pt x="4046" y="4937"/>
                      <a:pt x="4024" y="4946"/>
                      <a:pt x="4008" y="4953"/>
                    </a:cubicBezTo>
                    <a:cubicBezTo>
                      <a:pt x="3987" y="4964"/>
                      <a:pt x="3978" y="4966"/>
                      <a:pt x="3969" y="4964"/>
                    </a:cubicBezTo>
                    <a:cubicBezTo>
                      <a:pt x="3956" y="4962"/>
                      <a:pt x="3931" y="4948"/>
                      <a:pt x="3931" y="4942"/>
                    </a:cubicBezTo>
                    <a:cubicBezTo>
                      <a:pt x="3931" y="4940"/>
                      <a:pt x="3935" y="4933"/>
                      <a:pt x="3940" y="4926"/>
                    </a:cubicBezTo>
                    <a:cubicBezTo>
                      <a:pt x="3950" y="4910"/>
                      <a:pt x="3950" y="4902"/>
                      <a:pt x="3940" y="4874"/>
                    </a:cubicBezTo>
                    <a:cubicBezTo>
                      <a:pt x="3929" y="4842"/>
                      <a:pt x="3916" y="4826"/>
                      <a:pt x="3902" y="4823"/>
                    </a:cubicBezTo>
                    <a:cubicBezTo>
                      <a:pt x="3896" y="4822"/>
                      <a:pt x="3888" y="4822"/>
                      <a:pt x="3884" y="4823"/>
                    </a:cubicBezTo>
                    <a:cubicBezTo>
                      <a:pt x="3879" y="4824"/>
                      <a:pt x="3877" y="4823"/>
                      <a:pt x="3877" y="4817"/>
                    </a:cubicBezTo>
                    <a:cubicBezTo>
                      <a:pt x="3877" y="4809"/>
                      <a:pt x="3867" y="4795"/>
                      <a:pt x="3826" y="4747"/>
                    </a:cubicBezTo>
                    <a:cubicBezTo>
                      <a:pt x="3786" y="4700"/>
                      <a:pt x="3772" y="4681"/>
                      <a:pt x="3772" y="4677"/>
                    </a:cubicBezTo>
                    <a:cubicBezTo>
                      <a:pt x="3772" y="4675"/>
                      <a:pt x="3777" y="4671"/>
                      <a:pt x="3784" y="4668"/>
                    </a:cubicBezTo>
                    <a:cubicBezTo>
                      <a:pt x="3790" y="4665"/>
                      <a:pt x="3818" y="4644"/>
                      <a:pt x="3846" y="4622"/>
                    </a:cubicBezTo>
                    <a:cubicBezTo>
                      <a:pt x="3895" y="4583"/>
                      <a:pt x="3896" y="4581"/>
                      <a:pt x="3905" y="4559"/>
                    </a:cubicBezTo>
                    <a:lnTo>
                      <a:pt x="3915" y="4536"/>
                    </a:lnTo>
                    <a:lnTo>
                      <a:pt x="3886" y="4490"/>
                    </a:lnTo>
                    <a:cubicBezTo>
                      <a:pt x="3862" y="4451"/>
                      <a:pt x="3854" y="4434"/>
                      <a:pt x="3836" y="4386"/>
                    </a:cubicBezTo>
                    <a:cubicBezTo>
                      <a:pt x="3825" y="4354"/>
                      <a:pt x="3814" y="4327"/>
                      <a:pt x="3813" y="4326"/>
                    </a:cubicBezTo>
                    <a:cubicBezTo>
                      <a:pt x="3809" y="4321"/>
                      <a:pt x="3751" y="4337"/>
                      <a:pt x="3742" y="4345"/>
                    </a:cubicBezTo>
                    <a:cubicBezTo>
                      <a:pt x="3730" y="4355"/>
                      <a:pt x="3711" y="4355"/>
                      <a:pt x="3687" y="4344"/>
                    </a:cubicBezTo>
                    <a:cubicBezTo>
                      <a:pt x="3676" y="4340"/>
                      <a:pt x="3661" y="4335"/>
                      <a:pt x="3653" y="4333"/>
                    </a:cubicBezTo>
                    <a:cubicBezTo>
                      <a:pt x="3640" y="4330"/>
                      <a:pt x="3637" y="4327"/>
                      <a:pt x="3617" y="4296"/>
                    </a:cubicBezTo>
                    <a:cubicBezTo>
                      <a:pt x="3590" y="4254"/>
                      <a:pt x="3559" y="4221"/>
                      <a:pt x="3546" y="4221"/>
                    </a:cubicBezTo>
                    <a:cubicBezTo>
                      <a:pt x="3536" y="4221"/>
                      <a:pt x="3495" y="4209"/>
                      <a:pt x="3479" y="4201"/>
                    </a:cubicBezTo>
                    <a:cubicBezTo>
                      <a:pt x="3471" y="4197"/>
                      <a:pt x="3448" y="4174"/>
                      <a:pt x="3435" y="4157"/>
                    </a:cubicBezTo>
                    <a:cubicBezTo>
                      <a:pt x="3428" y="4149"/>
                      <a:pt x="3391" y="4037"/>
                      <a:pt x="3383" y="4001"/>
                    </a:cubicBezTo>
                    <a:cubicBezTo>
                      <a:pt x="3379" y="3984"/>
                      <a:pt x="3374" y="3969"/>
                      <a:pt x="3372" y="3967"/>
                    </a:cubicBezTo>
                    <a:cubicBezTo>
                      <a:pt x="3370" y="3965"/>
                      <a:pt x="3356" y="3962"/>
                      <a:pt x="3340" y="3961"/>
                    </a:cubicBezTo>
                    <a:lnTo>
                      <a:pt x="3312" y="3959"/>
                    </a:lnTo>
                    <a:lnTo>
                      <a:pt x="3309" y="3947"/>
                    </a:lnTo>
                    <a:cubicBezTo>
                      <a:pt x="3302" y="3928"/>
                      <a:pt x="3279" y="3890"/>
                      <a:pt x="3269" y="3882"/>
                    </a:cubicBezTo>
                    <a:cubicBezTo>
                      <a:pt x="3263" y="3878"/>
                      <a:pt x="3252" y="3871"/>
                      <a:pt x="3243" y="3866"/>
                    </a:cubicBezTo>
                    <a:lnTo>
                      <a:pt x="3228" y="3858"/>
                    </a:lnTo>
                    <a:lnTo>
                      <a:pt x="3232" y="3845"/>
                    </a:lnTo>
                    <a:cubicBezTo>
                      <a:pt x="3235" y="3839"/>
                      <a:pt x="3246" y="3811"/>
                      <a:pt x="3256" y="3784"/>
                    </a:cubicBezTo>
                    <a:cubicBezTo>
                      <a:pt x="3275" y="3737"/>
                      <a:pt x="3276" y="3733"/>
                      <a:pt x="3274" y="3714"/>
                    </a:cubicBezTo>
                    <a:cubicBezTo>
                      <a:pt x="3272" y="3697"/>
                      <a:pt x="3273" y="3689"/>
                      <a:pt x="3278" y="3675"/>
                    </a:cubicBezTo>
                    <a:lnTo>
                      <a:pt x="3285" y="3657"/>
                    </a:lnTo>
                    <a:lnTo>
                      <a:pt x="3271" y="3636"/>
                    </a:lnTo>
                    <a:cubicBezTo>
                      <a:pt x="3264" y="3624"/>
                      <a:pt x="3249" y="3607"/>
                      <a:pt x="3238" y="3596"/>
                    </a:cubicBezTo>
                    <a:cubicBezTo>
                      <a:pt x="3208" y="3567"/>
                      <a:pt x="3172" y="3517"/>
                      <a:pt x="3167" y="3497"/>
                    </a:cubicBezTo>
                    <a:cubicBezTo>
                      <a:pt x="3163" y="3482"/>
                      <a:pt x="3162" y="3480"/>
                      <a:pt x="3152" y="3479"/>
                    </a:cubicBezTo>
                    <a:cubicBezTo>
                      <a:pt x="3117" y="3473"/>
                      <a:pt x="3096" y="3471"/>
                      <a:pt x="3084" y="3471"/>
                    </a:cubicBezTo>
                    <a:cubicBezTo>
                      <a:pt x="3065" y="3471"/>
                      <a:pt x="3040" y="3479"/>
                      <a:pt x="3032" y="3488"/>
                    </a:cubicBezTo>
                    <a:cubicBezTo>
                      <a:pt x="3028" y="3493"/>
                      <a:pt x="3012" y="3499"/>
                      <a:pt x="2981" y="3509"/>
                    </a:cubicBezTo>
                    <a:cubicBezTo>
                      <a:pt x="2936" y="3522"/>
                      <a:pt x="2920" y="3525"/>
                      <a:pt x="2920" y="3519"/>
                    </a:cubicBezTo>
                    <a:cubicBezTo>
                      <a:pt x="2920" y="3517"/>
                      <a:pt x="2898" y="3493"/>
                      <a:pt x="2871" y="3465"/>
                    </a:cubicBezTo>
                    <a:cubicBezTo>
                      <a:pt x="2816" y="3407"/>
                      <a:pt x="2810" y="3400"/>
                      <a:pt x="2780" y="3347"/>
                    </a:cubicBezTo>
                    <a:cubicBezTo>
                      <a:pt x="2753" y="3300"/>
                      <a:pt x="2753" y="3296"/>
                      <a:pt x="2768" y="3228"/>
                    </a:cubicBezTo>
                    <a:cubicBezTo>
                      <a:pt x="2782" y="3164"/>
                      <a:pt x="2783" y="3146"/>
                      <a:pt x="2776" y="3110"/>
                    </a:cubicBezTo>
                    <a:cubicBezTo>
                      <a:pt x="2764" y="3044"/>
                      <a:pt x="2766" y="3048"/>
                      <a:pt x="2745" y="3038"/>
                    </a:cubicBezTo>
                    <a:cubicBezTo>
                      <a:pt x="2734" y="3033"/>
                      <a:pt x="2725" y="3028"/>
                      <a:pt x="2724" y="3028"/>
                    </a:cubicBezTo>
                    <a:cubicBezTo>
                      <a:pt x="2723" y="3027"/>
                      <a:pt x="2729" y="3021"/>
                      <a:pt x="2737" y="3015"/>
                    </a:cubicBezTo>
                    <a:lnTo>
                      <a:pt x="2751" y="3003"/>
                    </a:lnTo>
                    <a:lnTo>
                      <a:pt x="2746" y="2975"/>
                    </a:lnTo>
                    <a:cubicBezTo>
                      <a:pt x="2738" y="2936"/>
                      <a:pt x="2737" y="2935"/>
                      <a:pt x="2708" y="2933"/>
                    </a:cubicBezTo>
                    <a:cubicBezTo>
                      <a:pt x="2688" y="2931"/>
                      <a:pt x="2681" y="2931"/>
                      <a:pt x="2675" y="2935"/>
                    </a:cubicBezTo>
                    <a:cubicBezTo>
                      <a:pt x="2661" y="2944"/>
                      <a:pt x="2652" y="2942"/>
                      <a:pt x="2636" y="2927"/>
                    </a:cubicBezTo>
                    <a:cubicBezTo>
                      <a:pt x="2628" y="2919"/>
                      <a:pt x="2622" y="2912"/>
                      <a:pt x="2622" y="2911"/>
                    </a:cubicBezTo>
                    <a:cubicBezTo>
                      <a:pt x="2622" y="2910"/>
                      <a:pt x="2632" y="2900"/>
                      <a:pt x="2644" y="2889"/>
                    </a:cubicBezTo>
                    <a:cubicBezTo>
                      <a:pt x="2668" y="2868"/>
                      <a:pt x="2669" y="2862"/>
                      <a:pt x="2650" y="2853"/>
                    </a:cubicBezTo>
                    <a:cubicBezTo>
                      <a:pt x="2624" y="2842"/>
                      <a:pt x="2614" y="2846"/>
                      <a:pt x="2570" y="2891"/>
                    </a:cubicBezTo>
                    <a:cubicBezTo>
                      <a:pt x="2538" y="2923"/>
                      <a:pt x="2536" y="2925"/>
                      <a:pt x="2514" y="2931"/>
                    </a:cubicBezTo>
                    <a:cubicBezTo>
                      <a:pt x="2495" y="2936"/>
                      <a:pt x="2489" y="2937"/>
                      <a:pt x="2483" y="2934"/>
                    </a:cubicBezTo>
                    <a:cubicBezTo>
                      <a:pt x="2478" y="2931"/>
                      <a:pt x="2467" y="2932"/>
                      <a:pt x="2437" y="2938"/>
                    </a:cubicBezTo>
                    <a:cubicBezTo>
                      <a:pt x="2403" y="2944"/>
                      <a:pt x="2397" y="2944"/>
                      <a:pt x="2388" y="2941"/>
                    </a:cubicBezTo>
                    <a:cubicBezTo>
                      <a:pt x="2359" y="2930"/>
                      <a:pt x="2340" y="2934"/>
                      <a:pt x="2331" y="2953"/>
                    </a:cubicBezTo>
                    <a:cubicBezTo>
                      <a:pt x="2327" y="2962"/>
                      <a:pt x="2328" y="2966"/>
                      <a:pt x="2333" y="2981"/>
                    </a:cubicBezTo>
                    <a:cubicBezTo>
                      <a:pt x="2336" y="2991"/>
                      <a:pt x="2338" y="2999"/>
                      <a:pt x="2337" y="3000"/>
                    </a:cubicBezTo>
                    <a:cubicBezTo>
                      <a:pt x="2336" y="3001"/>
                      <a:pt x="2310" y="2994"/>
                      <a:pt x="2278" y="2986"/>
                    </a:cubicBezTo>
                    <a:lnTo>
                      <a:pt x="2221" y="2970"/>
                    </a:lnTo>
                    <a:lnTo>
                      <a:pt x="2181" y="3008"/>
                    </a:lnTo>
                    <a:cubicBezTo>
                      <a:pt x="2140" y="3046"/>
                      <a:pt x="2140" y="3046"/>
                      <a:pt x="2125" y="3046"/>
                    </a:cubicBezTo>
                    <a:cubicBezTo>
                      <a:pt x="2110" y="3045"/>
                      <a:pt x="2050" y="3056"/>
                      <a:pt x="2033" y="3063"/>
                    </a:cubicBezTo>
                    <a:cubicBezTo>
                      <a:pt x="2023" y="3066"/>
                      <a:pt x="2015" y="3075"/>
                      <a:pt x="2012" y="3087"/>
                    </a:cubicBezTo>
                    <a:cubicBezTo>
                      <a:pt x="2010" y="3096"/>
                      <a:pt x="2021" y="3112"/>
                      <a:pt x="2046" y="3136"/>
                    </a:cubicBezTo>
                    <a:lnTo>
                      <a:pt x="2065" y="3154"/>
                    </a:lnTo>
                    <a:lnTo>
                      <a:pt x="2054" y="3172"/>
                    </a:lnTo>
                    <a:cubicBezTo>
                      <a:pt x="2040" y="3194"/>
                      <a:pt x="2033" y="3199"/>
                      <a:pt x="2013" y="3199"/>
                    </a:cubicBezTo>
                    <a:cubicBezTo>
                      <a:pt x="2001" y="3199"/>
                      <a:pt x="1994" y="3197"/>
                      <a:pt x="1984" y="3190"/>
                    </a:cubicBezTo>
                    <a:cubicBezTo>
                      <a:pt x="1968" y="3178"/>
                      <a:pt x="1921" y="3163"/>
                      <a:pt x="1908" y="3166"/>
                    </a:cubicBezTo>
                    <a:cubicBezTo>
                      <a:pt x="1900" y="3168"/>
                      <a:pt x="1899" y="3170"/>
                      <a:pt x="1895" y="3193"/>
                    </a:cubicBezTo>
                    <a:cubicBezTo>
                      <a:pt x="1891" y="3215"/>
                      <a:pt x="1891" y="3221"/>
                      <a:pt x="1896" y="3241"/>
                    </a:cubicBezTo>
                    <a:lnTo>
                      <a:pt x="1902" y="3264"/>
                    </a:lnTo>
                    <a:lnTo>
                      <a:pt x="1893" y="3284"/>
                    </a:lnTo>
                    <a:cubicBezTo>
                      <a:pt x="1884" y="3305"/>
                      <a:pt x="1877" y="3310"/>
                      <a:pt x="1858" y="3312"/>
                    </a:cubicBezTo>
                    <a:cubicBezTo>
                      <a:pt x="1840" y="3313"/>
                      <a:pt x="1838" y="3312"/>
                      <a:pt x="1837" y="3299"/>
                    </a:cubicBezTo>
                    <a:lnTo>
                      <a:pt x="1836" y="3287"/>
                    </a:lnTo>
                    <a:lnTo>
                      <a:pt x="1812" y="3283"/>
                    </a:lnTo>
                    <a:cubicBezTo>
                      <a:pt x="1791" y="3279"/>
                      <a:pt x="1783" y="3280"/>
                      <a:pt x="1753" y="3284"/>
                    </a:cubicBezTo>
                    <a:cubicBezTo>
                      <a:pt x="1733" y="3287"/>
                      <a:pt x="1715" y="3290"/>
                      <a:pt x="1712" y="3291"/>
                    </a:cubicBezTo>
                    <a:cubicBezTo>
                      <a:pt x="1707" y="3292"/>
                      <a:pt x="1707" y="3290"/>
                      <a:pt x="1708" y="3275"/>
                    </a:cubicBezTo>
                    <a:cubicBezTo>
                      <a:pt x="1709" y="3266"/>
                      <a:pt x="1710" y="3258"/>
                      <a:pt x="1711" y="3257"/>
                    </a:cubicBezTo>
                    <a:cubicBezTo>
                      <a:pt x="1712" y="3256"/>
                      <a:pt x="1719" y="3255"/>
                      <a:pt x="1728" y="3254"/>
                    </a:cubicBezTo>
                    <a:cubicBezTo>
                      <a:pt x="1751" y="3251"/>
                      <a:pt x="1753" y="3246"/>
                      <a:pt x="1738" y="3218"/>
                    </a:cubicBezTo>
                    <a:cubicBezTo>
                      <a:pt x="1726" y="3194"/>
                      <a:pt x="1726" y="3194"/>
                      <a:pt x="1695" y="3177"/>
                    </a:cubicBezTo>
                    <a:lnTo>
                      <a:pt x="1664" y="3160"/>
                    </a:lnTo>
                    <a:lnTo>
                      <a:pt x="1614" y="3165"/>
                    </a:lnTo>
                    <a:cubicBezTo>
                      <a:pt x="1576" y="3169"/>
                      <a:pt x="1564" y="3172"/>
                      <a:pt x="1561" y="3176"/>
                    </a:cubicBezTo>
                    <a:cubicBezTo>
                      <a:pt x="1557" y="3181"/>
                      <a:pt x="1556" y="3181"/>
                      <a:pt x="1544" y="3175"/>
                    </a:cubicBezTo>
                    <a:cubicBezTo>
                      <a:pt x="1533" y="3169"/>
                      <a:pt x="1528" y="3162"/>
                      <a:pt x="1505" y="3114"/>
                    </a:cubicBezTo>
                    <a:cubicBezTo>
                      <a:pt x="1471" y="3045"/>
                      <a:pt x="1461" y="3036"/>
                      <a:pt x="1426" y="3044"/>
                    </a:cubicBezTo>
                    <a:cubicBezTo>
                      <a:pt x="1397" y="3049"/>
                      <a:pt x="1374" y="3083"/>
                      <a:pt x="1374" y="3121"/>
                    </a:cubicBezTo>
                    <a:lnTo>
                      <a:pt x="1374" y="3144"/>
                    </a:lnTo>
                    <a:lnTo>
                      <a:pt x="1347" y="3156"/>
                    </a:lnTo>
                    <a:lnTo>
                      <a:pt x="1321" y="3168"/>
                    </a:lnTo>
                    <a:lnTo>
                      <a:pt x="1303" y="3155"/>
                    </a:lnTo>
                    <a:cubicBezTo>
                      <a:pt x="1293" y="3148"/>
                      <a:pt x="1276" y="3137"/>
                      <a:pt x="1265" y="3131"/>
                    </a:cubicBezTo>
                    <a:lnTo>
                      <a:pt x="1246" y="3120"/>
                    </a:lnTo>
                    <a:lnTo>
                      <a:pt x="1211" y="3128"/>
                    </a:lnTo>
                    <a:cubicBezTo>
                      <a:pt x="1177" y="3136"/>
                      <a:pt x="1175" y="3137"/>
                      <a:pt x="1159" y="3153"/>
                    </a:cubicBezTo>
                    <a:cubicBezTo>
                      <a:pt x="1145" y="3166"/>
                      <a:pt x="1141" y="3173"/>
                      <a:pt x="1139" y="3183"/>
                    </a:cubicBezTo>
                    <a:cubicBezTo>
                      <a:pt x="1137" y="3196"/>
                      <a:pt x="1136" y="3197"/>
                      <a:pt x="1116" y="3206"/>
                    </a:cubicBezTo>
                    <a:cubicBezTo>
                      <a:pt x="1092" y="3217"/>
                      <a:pt x="1090" y="3216"/>
                      <a:pt x="1068" y="3192"/>
                    </a:cubicBezTo>
                    <a:lnTo>
                      <a:pt x="1052" y="3176"/>
                    </a:lnTo>
                    <a:lnTo>
                      <a:pt x="1066" y="3163"/>
                    </a:lnTo>
                    <a:cubicBezTo>
                      <a:pt x="1091" y="3137"/>
                      <a:pt x="1091" y="3132"/>
                      <a:pt x="1066" y="3094"/>
                    </a:cubicBezTo>
                    <a:cubicBezTo>
                      <a:pt x="1047" y="3067"/>
                      <a:pt x="1040" y="3062"/>
                      <a:pt x="1012" y="3062"/>
                    </a:cubicBezTo>
                    <a:cubicBezTo>
                      <a:pt x="999" y="3062"/>
                      <a:pt x="992" y="3059"/>
                      <a:pt x="967" y="3044"/>
                    </a:cubicBezTo>
                    <a:cubicBezTo>
                      <a:pt x="951" y="3034"/>
                      <a:pt x="937" y="3024"/>
                      <a:pt x="937" y="3023"/>
                    </a:cubicBezTo>
                    <a:cubicBezTo>
                      <a:pt x="937" y="3022"/>
                      <a:pt x="944" y="3014"/>
                      <a:pt x="952" y="3006"/>
                    </a:cubicBezTo>
                    <a:cubicBezTo>
                      <a:pt x="972" y="2985"/>
                      <a:pt x="1015" y="2915"/>
                      <a:pt x="1015" y="2904"/>
                    </a:cubicBezTo>
                    <a:cubicBezTo>
                      <a:pt x="1015" y="2899"/>
                      <a:pt x="1010" y="2890"/>
                      <a:pt x="1001" y="2880"/>
                    </a:cubicBezTo>
                    <a:lnTo>
                      <a:pt x="987" y="2864"/>
                    </a:lnTo>
                    <a:lnTo>
                      <a:pt x="994" y="2858"/>
                    </a:lnTo>
                    <a:lnTo>
                      <a:pt x="1002" y="2853"/>
                    </a:lnTo>
                    <a:lnTo>
                      <a:pt x="994" y="2842"/>
                    </a:lnTo>
                    <a:cubicBezTo>
                      <a:pt x="989" y="2837"/>
                      <a:pt x="978" y="2826"/>
                      <a:pt x="968" y="2819"/>
                    </a:cubicBezTo>
                    <a:cubicBezTo>
                      <a:pt x="959" y="2812"/>
                      <a:pt x="951" y="2805"/>
                      <a:pt x="951" y="2803"/>
                    </a:cubicBezTo>
                    <a:cubicBezTo>
                      <a:pt x="951" y="2800"/>
                      <a:pt x="975" y="2770"/>
                      <a:pt x="994" y="2747"/>
                    </a:cubicBezTo>
                    <a:cubicBezTo>
                      <a:pt x="1002" y="2739"/>
                      <a:pt x="1008" y="2730"/>
                      <a:pt x="1008" y="2728"/>
                    </a:cubicBezTo>
                    <a:cubicBezTo>
                      <a:pt x="1008" y="2726"/>
                      <a:pt x="1000" y="2722"/>
                      <a:pt x="989" y="2720"/>
                    </a:cubicBezTo>
                    <a:lnTo>
                      <a:pt x="969" y="2715"/>
                    </a:lnTo>
                    <a:lnTo>
                      <a:pt x="955" y="2689"/>
                    </a:lnTo>
                    <a:cubicBezTo>
                      <a:pt x="938" y="2656"/>
                      <a:pt x="895" y="2612"/>
                      <a:pt x="880" y="2612"/>
                    </a:cubicBezTo>
                    <a:cubicBezTo>
                      <a:pt x="871" y="2612"/>
                      <a:pt x="846" y="2598"/>
                      <a:pt x="846" y="2593"/>
                    </a:cubicBezTo>
                    <a:cubicBezTo>
                      <a:pt x="846" y="2591"/>
                      <a:pt x="848" y="2584"/>
                      <a:pt x="851" y="2577"/>
                    </a:cubicBezTo>
                    <a:cubicBezTo>
                      <a:pt x="856" y="2562"/>
                      <a:pt x="858" y="2536"/>
                      <a:pt x="853" y="2530"/>
                    </a:cubicBezTo>
                    <a:cubicBezTo>
                      <a:pt x="852" y="2527"/>
                      <a:pt x="848" y="2526"/>
                      <a:pt x="844" y="2526"/>
                    </a:cubicBezTo>
                    <a:cubicBezTo>
                      <a:pt x="835" y="2527"/>
                      <a:pt x="785" y="2493"/>
                      <a:pt x="772" y="2478"/>
                    </a:cubicBezTo>
                    <a:cubicBezTo>
                      <a:pt x="752" y="2454"/>
                      <a:pt x="751" y="2451"/>
                      <a:pt x="755" y="2407"/>
                    </a:cubicBezTo>
                    <a:cubicBezTo>
                      <a:pt x="757" y="2382"/>
                      <a:pt x="761" y="2359"/>
                      <a:pt x="767" y="2340"/>
                    </a:cubicBezTo>
                    <a:cubicBezTo>
                      <a:pt x="777" y="2308"/>
                      <a:pt x="777" y="2307"/>
                      <a:pt x="757" y="2285"/>
                    </a:cubicBezTo>
                    <a:cubicBezTo>
                      <a:pt x="747" y="2274"/>
                      <a:pt x="743" y="2272"/>
                      <a:pt x="717" y="2267"/>
                    </a:cubicBezTo>
                    <a:cubicBezTo>
                      <a:pt x="676" y="2258"/>
                      <a:pt x="640" y="2246"/>
                      <a:pt x="633" y="2239"/>
                    </a:cubicBezTo>
                    <a:cubicBezTo>
                      <a:pt x="624" y="2230"/>
                      <a:pt x="613" y="2193"/>
                      <a:pt x="607" y="2152"/>
                    </a:cubicBezTo>
                    <a:cubicBezTo>
                      <a:pt x="602" y="2112"/>
                      <a:pt x="599" y="2106"/>
                      <a:pt x="567" y="2074"/>
                    </a:cubicBezTo>
                    <a:cubicBezTo>
                      <a:pt x="550" y="2057"/>
                      <a:pt x="550" y="2056"/>
                      <a:pt x="480" y="2034"/>
                    </a:cubicBezTo>
                    <a:cubicBezTo>
                      <a:pt x="427" y="2016"/>
                      <a:pt x="407" y="2011"/>
                      <a:pt x="400" y="2013"/>
                    </a:cubicBezTo>
                    <a:cubicBezTo>
                      <a:pt x="370" y="2020"/>
                      <a:pt x="364" y="2014"/>
                      <a:pt x="377" y="1986"/>
                    </a:cubicBezTo>
                    <a:cubicBezTo>
                      <a:pt x="382" y="1975"/>
                      <a:pt x="386" y="1965"/>
                      <a:pt x="386" y="1964"/>
                    </a:cubicBezTo>
                    <a:cubicBezTo>
                      <a:pt x="386" y="1962"/>
                      <a:pt x="375" y="1954"/>
                      <a:pt x="361" y="1944"/>
                    </a:cubicBezTo>
                    <a:cubicBezTo>
                      <a:pt x="342" y="1932"/>
                      <a:pt x="335" y="1925"/>
                      <a:pt x="333" y="1918"/>
                    </a:cubicBezTo>
                    <a:cubicBezTo>
                      <a:pt x="331" y="1907"/>
                      <a:pt x="316" y="1890"/>
                      <a:pt x="309" y="1890"/>
                    </a:cubicBezTo>
                    <a:cubicBezTo>
                      <a:pt x="301" y="1890"/>
                      <a:pt x="306" y="1828"/>
                      <a:pt x="315" y="1815"/>
                    </a:cubicBezTo>
                    <a:cubicBezTo>
                      <a:pt x="318" y="1810"/>
                      <a:pt x="348" y="1780"/>
                      <a:pt x="380" y="1750"/>
                    </a:cubicBezTo>
                    <a:lnTo>
                      <a:pt x="438" y="1695"/>
                    </a:lnTo>
                    <a:lnTo>
                      <a:pt x="479" y="1684"/>
                    </a:lnTo>
                    <a:cubicBezTo>
                      <a:pt x="516" y="1674"/>
                      <a:pt x="529" y="1667"/>
                      <a:pt x="560" y="1646"/>
                    </a:cubicBezTo>
                    <a:cubicBezTo>
                      <a:pt x="563" y="1643"/>
                      <a:pt x="565" y="1639"/>
                      <a:pt x="564" y="1636"/>
                    </a:cubicBezTo>
                    <a:cubicBezTo>
                      <a:pt x="563" y="1634"/>
                      <a:pt x="548" y="1625"/>
                      <a:pt x="531" y="1617"/>
                    </a:cubicBezTo>
                    <a:lnTo>
                      <a:pt x="499" y="1602"/>
                    </a:lnTo>
                    <a:lnTo>
                      <a:pt x="448" y="1604"/>
                    </a:lnTo>
                    <a:cubicBezTo>
                      <a:pt x="419" y="1605"/>
                      <a:pt x="394" y="1608"/>
                      <a:pt x="388" y="1610"/>
                    </a:cubicBezTo>
                    <a:cubicBezTo>
                      <a:pt x="373" y="1617"/>
                      <a:pt x="342" y="1646"/>
                      <a:pt x="342" y="1654"/>
                    </a:cubicBezTo>
                    <a:cubicBezTo>
                      <a:pt x="342" y="1657"/>
                      <a:pt x="344" y="1665"/>
                      <a:pt x="347" y="1672"/>
                    </a:cubicBezTo>
                    <a:cubicBezTo>
                      <a:pt x="350" y="1678"/>
                      <a:pt x="352" y="1684"/>
                      <a:pt x="352" y="1685"/>
                    </a:cubicBezTo>
                    <a:cubicBezTo>
                      <a:pt x="352" y="1692"/>
                      <a:pt x="223" y="1712"/>
                      <a:pt x="209" y="1707"/>
                    </a:cubicBezTo>
                    <a:cubicBezTo>
                      <a:pt x="206" y="1706"/>
                      <a:pt x="198" y="1698"/>
                      <a:pt x="192" y="1690"/>
                    </a:cubicBezTo>
                    <a:cubicBezTo>
                      <a:pt x="183" y="1678"/>
                      <a:pt x="180" y="1671"/>
                      <a:pt x="180" y="1662"/>
                    </a:cubicBezTo>
                    <a:lnTo>
                      <a:pt x="180" y="1649"/>
                    </a:lnTo>
                    <a:lnTo>
                      <a:pt x="187" y="1657"/>
                    </a:lnTo>
                    <a:cubicBezTo>
                      <a:pt x="199" y="1671"/>
                      <a:pt x="218" y="1672"/>
                      <a:pt x="257" y="1662"/>
                    </a:cubicBezTo>
                    <a:cubicBezTo>
                      <a:pt x="292" y="1652"/>
                      <a:pt x="334" y="1634"/>
                      <a:pt x="337" y="1626"/>
                    </a:cubicBezTo>
                    <a:cubicBezTo>
                      <a:pt x="338" y="1624"/>
                      <a:pt x="337" y="1615"/>
                      <a:pt x="333" y="1606"/>
                    </a:cubicBezTo>
                    <a:cubicBezTo>
                      <a:pt x="329" y="1595"/>
                      <a:pt x="317" y="1582"/>
                      <a:pt x="285" y="1551"/>
                    </a:cubicBezTo>
                    <a:cubicBezTo>
                      <a:pt x="244" y="1512"/>
                      <a:pt x="241" y="1510"/>
                      <a:pt x="228" y="1510"/>
                    </a:cubicBezTo>
                    <a:cubicBezTo>
                      <a:pt x="213" y="1510"/>
                      <a:pt x="195" y="1500"/>
                      <a:pt x="177" y="1480"/>
                    </a:cubicBezTo>
                    <a:cubicBezTo>
                      <a:pt x="159" y="1461"/>
                      <a:pt x="163" y="1438"/>
                      <a:pt x="188" y="1418"/>
                    </a:cubicBezTo>
                    <a:cubicBezTo>
                      <a:pt x="202" y="1406"/>
                      <a:pt x="217" y="1403"/>
                      <a:pt x="244" y="1406"/>
                    </a:cubicBezTo>
                    <a:cubicBezTo>
                      <a:pt x="267" y="1408"/>
                      <a:pt x="278" y="1405"/>
                      <a:pt x="294" y="1391"/>
                    </a:cubicBezTo>
                    <a:cubicBezTo>
                      <a:pt x="307" y="1378"/>
                      <a:pt x="311" y="1364"/>
                      <a:pt x="303" y="1352"/>
                    </a:cubicBezTo>
                    <a:cubicBezTo>
                      <a:pt x="293" y="1338"/>
                      <a:pt x="281" y="1334"/>
                      <a:pt x="250" y="1334"/>
                    </a:cubicBezTo>
                    <a:cubicBezTo>
                      <a:pt x="231" y="1334"/>
                      <a:pt x="219" y="1333"/>
                      <a:pt x="215" y="1330"/>
                    </a:cubicBezTo>
                    <a:cubicBezTo>
                      <a:pt x="210" y="1326"/>
                      <a:pt x="216" y="1325"/>
                      <a:pt x="259" y="1323"/>
                    </a:cubicBezTo>
                    <a:lnTo>
                      <a:pt x="308" y="1321"/>
                    </a:lnTo>
                    <a:lnTo>
                      <a:pt x="319" y="1329"/>
                    </a:lnTo>
                    <a:cubicBezTo>
                      <a:pt x="330" y="1338"/>
                      <a:pt x="334" y="1339"/>
                      <a:pt x="365" y="1334"/>
                    </a:cubicBezTo>
                    <a:cubicBezTo>
                      <a:pt x="383" y="1331"/>
                      <a:pt x="387" y="1329"/>
                      <a:pt x="391" y="1321"/>
                    </a:cubicBezTo>
                    <a:cubicBezTo>
                      <a:pt x="397" y="1310"/>
                      <a:pt x="396" y="1300"/>
                      <a:pt x="386" y="1288"/>
                    </a:cubicBezTo>
                    <a:cubicBezTo>
                      <a:pt x="377" y="1278"/>
                      <a:pt x="367" y="1278"/>
                      <a:pt x="340" y="1287"/>
                    </a:cubicBezTo>
                    <a:cubicBezTo>
                      <a:pt x="314" y="1295"/>
                      <a:pt x="301" y="1294"/>
                      <a:pt x="243" y="1275"/>
                    </a:cubicBezTo>
                    <a:cubicBezTo>
                      <a:pt x="191" y="1258"/>
                      <a:pt x="188" y="1257"/>
                      <a:pt x="174" y="1244"/>
                    </a:cubicBezTo>
                    <a:cubicBezTo>
                      <a:pt x="164" y="1235"/>
                      <a:pt x="163" y="1232"/>
                      <a:pt x="163" y="1217"/>
                    </a:cubicBezTo>
                    <a:cubicBezTo>
                      <a:pt x="163" y="1196"/>
                      <a:pt x="165" y="1195"/>
                      <a:pt x="193" y="1200"/>
                    </a:cubicBezTo>
                    <a:cubicBezTo>
                      <a:pt x="217" y="1203"/>
                      <a:pt x="222" y="1208"/>
                      <a:pt x="236" y="1236"/>
                    </a:cubicBezTo>
                    <a:cubicBezTo>
                      <a:pt x="242" y="1248"/>
                      <a:pt x="247" y="1254"/>
                      <a:pt x="251" y="1254"/>
                    </a:cubicBezTo>
                    <a:cubicBezTo>
                      <a:pt x="254" y="1254"/>
                      <a:pt x="268" y="1243"/>
                      <a:pt x="282" y="1229"/>
                    </a:cubicBezTo>
                    <a:cubicBezTo>
                      <a:pt x="312" y="1200"/>
                      <a:pt x="315" y="1191"/>
                      <a:pt x="299" y="1177"/>
                    </a:cubicBezTo>
                    <a:cubicBezTo>
                      <a:pt x="292" y="1171"/>
                      <a:pt x="284" y="1168"/>
                      <a:pt x="272" y="1166"/>
                    </a:cubicBezTo>
                    <a:cubicBezTo>
                      <a:pt x="251" y="1164"/>
                      <a:pt x="237" y="1159"/>
                      <a:pt x="237" y="1154"/>
                    </a:cubicBezTo>
                    <a:cubicBezTo>
                      <a:pt x="237" y="1152"/>
                      <a:pt x="242" y="1143"/>
                      <a:pt x="247" y="1135"/>
                    </a:cubicBezTo>
                    <a:cubicBezTo>
                      <a:pt x="253" y="1127"/>
                      <a:pt x="257" y="1119"/>
                      <a:pt x="257" y="1118"/>
                    </a:cubicBezTo>
                    <a:cubicBezTo>
                      <a:pt x="257" y="1116"/>
                      <a:pt x="249" y="1109"/>
                      <a:pt x="239" y="1101"/>
                    </a:cubicBezTo>
                    <a:cubicBezTo>
                      <a:pt x="212" y="1081"/>
                      <a:pt x="213" y="1076"/>
                      <a:pt x="247" y="1049"/>
                    </a:cubicBezTo>
                    <a:cubicBezTo>
                      <a:pt x="257" y="1041"/>
                      <a:pt x="258" y="1040"/>
                      <a:pt x="256" y="1025"/>
                    </a:cubicBezTo>
                    <a:cubicBezTo>
                      <a:pt x="250" y="987"/>
                      <a:pt x="250" y="986"/>
                      <a:pt x="243" y="983"/>
                    </a:cubicBezTo>
                    <a:cubicBezTo>
                      <a:pt x="229" y="978"/>
                      <a:pt x="156" y="972"/>
                      <a:pt x="152" y="976"/>
                    </a:cubicBezTo>
                    <a:cubicBezTo>
                      <a:pt x="150" y="977"/>
                      <a:pt x="150" y="985"/>
                      <a:pt x="152" y="997"/>
                    </a:cubicBezTo>
                    <a:lnTo>
                      <a:pt x="155" y="1015"/>
                    </a:lnTo>
                    <a:lnTo>
                      <a:pt x="140" y="1017"/>
                    </a:lnTo>
                    <a:cubicBezTo>
                      <a:pt x="132" y="1018"/>
                      <a:pt x="120" y="1017"/>
                      <a:pt x="113" y="1016"/>
                    </a:cubicBezTo>
                    <a:cubicBezTo>
                      <a:pt x="100" y="1013"/>
                      <a:pt x="100" y="1012"/>
                      <a:pt x="101" y="1000"/>
                    </a:cubicBezTo>
                    <a:cubicBezTo>
                      <a:pt x="102" y="993"/>
                      <a:pt x="106" y="971"/>
                      <a:pt x="111" y="952"/>
                    </a:cubicBezTo>
                    <a:lnTo>
                      <a:pt x="119" y="916"/>
                    </a:lnTo>
                    <a:lnTo>
                      <a:pt x="105" y="893"/>
                    </a:lnTo>
                    <a:lnTo>
                      <a:pt x="90" y="871"/>
                    </a:lnTo>
                    <a:lnTo>
                      <a:pt x="63" y="872"/>
                    </a:lnTo>
                    <a:cubicBezTo>
                      <a:pt x="34" y="875"/>
                      <a:pt x="0" y="868"/>
                      <a:pt x="0" y="861"/>
                    </a:cubicBezTo>
                    <a:cubicBezTo>
                      <a:pt x="1" y="836"/>
                      <a:pt x="52" y="742"/>
                      <a:pt x="85" y="706"/>
                    </a:cubicBezTo>
                    <a:cubicBezTo>
                      <a:pt x="93" y="697"/>
                      <a:pt x="95" y="696"/>
                      <a:pt x="99" y="700"/>
                    </a:cubicBezTo>
                    <a:cubicBezTo>
                      <a:pt x="104" y="706"/>
                      <a:pt x="131" y="706"/>
                      <a:pt x="149" y="700"/>
                    </a:cubicBezTo>
                    <a:cubicBezTo>
                      <a:pt x="180" y="690"/>
                      <a:pt x="193" y="679"/>
                      <a:pt x="219" y="641"/>
                    </a:cubicBezTo>
                    <a:cubicBezTo>
                      <a:pt x="220" y="641"/>
                      <a:pt x="230" y="644"/>
                      <a:pt x="242" y="649"/>
                    </a:cubicBezTo>
                    <a:cubicBezTo>
                      <a:pt x="278" y="663"/>
                      <a:pt x="278" y="658"/>
                      <a:pt x="254" y="561"/>
                    </a:cubicBezTo>
                    <a:cubicBezTo>
                      <a:pt x="235" y="488"/>
                      <a:pt x="238" y="494"/>
                      <a:pt x="194" y="436"/>
                    </a:cubicBezTo>
                    <a:cubicBezTo>
                      <a:pt x="189" y="431"/>
                      <a:pt x="190" y="430"/>
                      <a:pt x="205" y="424"/>
                    </a:cubicBezTo>
                    <a:cubicBezTo>
                      <a:pt x="214" y="420"/>
                      <a:pt x="232" y="414"/>
                      <a:pt x="244" y="410"/>
                    </a:cubicBezTo>
                    <a:cubicBezTo>
                      <a:pt x="263" y="404"/>
                      <a:pt x="273" y="397"/>
                      <a:pt x="311" y="366"/>
                    </a:cubicBezTo>
                    <a:cubicBezTo>
                      <a:pt x="341" y="342"/>
                      <a:pt x="355" y="328"/>
                      <a:pt x="355" y="324"/>
                    </a:cubicBezTo>
                    <a:cubicBezTo>
                      <a:pt x="355" y="310"/>
                      <a:pt x="363" y="277"/>
                      <a:pt x="366" y="279"/>
                    </a:cubicBezTo>
                    <a:cubicBezTo>
                      <a:pt x="367" y="281"/>
                      <a:pt x="373" y="296"/>
                      <a:pt x="379" y="314"/>
                    </a:cubicBezTo>
                    <a:lnTo>
                      <a:pt x="390" y="347"/>
                    </a:lnTo>
                    <a:lnTo>
                      <a:pt x="431" y="366"/>
                    </a:lnTo>
                    <a:cubicBezTo>
                      <a:pt x="461" y="380"/>
                      <a:pt x="482" y="387"/>
                      <a:pt x="507" y="392"/>
                    </a:cubicBezTo>
                    <a:cubicBezTo>
                      <a:pt x="547" y="400"/>
                      <a:pt x="556" y="399"/>
                      <a:pt x="560" y="383"/>
                    </a:cubicBezTo>
                    <a:cubicBezTo>
                      <a:pt x="562" y="375"/>
                      <a:pt x="566" y="372"/>
                      <a:pt x="580" y="366"/>
                    </a:cubicBezTo>
                    <a:cubicBezTo>
                      <a:pt x="597" y="359"/>
                      <a:pt x="599" y="359"/>
                      <a:pt x="647" y="363"/>
                    </a:cubicBezTo>
                    <a:cubicBezTo>
                      <a:pt x="697" y="366"/>
                      <a:pt x="698" y="366"/>
                      <a:pt x="713" y="359"/>
                    </a:cubicBezTo>
                    <a:cubicBezTo>
                      <a:pt x="722" y="355"/>
                      <a:pt x="739" y="348"/>
                      <a:pt x="750" y="344"/>
                    </a:cubicBezTo>
                    <a:lnTo>
                      <a:pt x="771" y="337"/>
                    </a:lnTo>
                    <a:lnTo>
                      <a:pt x="779" y="345"/>
                    </a:lnTo>
                    <a:cubicBezTo>
                      <a:pt x="787" y="353"/>
                      <a:pt x="791" y="354"/>
                      <a:pt x="816" y="354"/>
                    </a:cubicBezTo>
                    <a:cubicBezTo>
                      <a:pt x="841" y="354"/>
                      <a:pt x="845" y="355"/>
                      <a:pt x="861" y="364"/>
                    </a:cubicBezTo>
                    <a:cubicBezTo>
                      <a:pt x="884" y="377"/>
                      <a:pt x="889" y="388"/>
                      <a:pt x="894" y="436"/>
                    </a:cubicBezTo>
                    <a:lnTo>
                      <a:pt x="898" y="472"/>
                    </a:lnTo>
                    <a:lnTo>
                      <a:pt x="980" y="527"/>
                    </a:lnTo>
                    <a:cubicBezTo>
                      <a:pt x="1056" y="577"/>
                      <a:pt x="1063" y="582"/>
                      <a:pt x="1063" y="590"/>
                    </a:cubicBezTo>
                    <a:cubicBezTo>
                      <a:pt x="1063" y="596"/>
                      <a:pt x="1072" y="619"/>
                      <a:pt x="1083" y="643"/>
                    </a:cubicBezTo>
                    <a:cubicBezTo>
                      <a:pt x="1094" y="667"/>
                      <a:pt x="1105" y="693"/>
                      <a:pt x="1109" y="701"/>
                    </a:cubicBezTo>
                    <a:lnTo>
                      <a:pt x="1114" y="717"/>
                    </a:lnTo>
                    <a:lnTo>
                      <a:pt x="1100" y="740"/>
                    </a:lnTo>
                    <a:cubicBezTo>
                      <a:pt x="1093" y="753"/>
                      <a:pt x="1086" y="766"/>
                      <a:pt x="1086" y="769"/>
                    </a:cubicBezTo>
                    <a:cubicBezTo>
                      <a:pt x="1086" y="779"/>
                      <a:pt x="1116" y="839"/>
                      <a:pt x="1129" y="856"/>
                    </a:cubicBezTo>
                    <a:lnTo>
                      <a:pt x="1140" y="871"/>
                    </a:lnTo>
                    <a:lnTo>
                      <a:pt x="1170" y="871"/>
                    </a:lnTo>
                    <a:cubicBezTo>
                      <a:pt x="1192" y="871"/>
                      <a:pt x="1204" y="869"/>
                      <a:pt x="1215" y="865"/>
                    </a:cubicBezTo>
                    <a:cubicBezTo>
                      <a:pt x="1224" y="861"/>
                      <a:pt x="1243" y="858"/>
                      <a:pt x="1263" y="857"/>
                    </a:cubicBezTo>
                    <a:cubicBezTo>
                      <a:pt x="1293" y="855"/>
                      <a:pt x="1296" y="855"/>
                      <a:pt x="1299" y="861"/>
                    </a:cubicBezTo>
                    <a:cubicBezTo>
                      <a:pt x="1301" y="865"/>
                      <a:pt x="1305" y="868"/>
                      <a:pt x="1308" y="868"/>
                    </a:cubicBezTo>
                    <a:cubicBezTo>
                      <a:pt x="1312" y="868"/>
                      <a:pt x="1333" y="858"/>
                      <a:pt x="1357" y="846"/>
                    </a:cubicBezTo>
                    <a:cubicBezTo>
                      <a:pt x="1380" y="835"/>
                      <a:pt x="1417" y="816"/>
                      <a:pt x="1440" y="805"/>
                    </a:cubicBezTo>
                    <a:cubicBezTo>
                      <a:pt x="1462" y="795"/>
                      <a:pt x="1483" y="782"/>
                      <a:pt x="1486" y="778"/>
                    </a:cubicBezTo>
                    <a:cubicBezTo>
                      <a:pt x="1490" y="773"/>
                      <a:pt x="1493" y="761"/>
                      <a:pt x="1495" y="743"/>
                    </a:cubicBezTo>
                    <a:cubicBezTo>
                      <a:pt x="1497" y="728"/>
                      <a:pt x="1501" y="710"/>
                      <a:pt x="1503" y="703"/>
                    </a:cubicBezTo>
                    <a:cubicBezTo>
                      <a:pt x="1516" y="669"/>
                      <a:pt x="1530" y="641"/>
                      <a:pt x="1535" y="641"/>
                    </a:cubicBezTo>
                    <a:cubicBezTo>
                      <a:pt x="1540" y="641"/>
                      <a:pt x="1541" y="640"/>
                      <a:pt x="1552" y="573"/>
                    </a:cubicBezTo>
                    <a:cubicBezTo>
                      <a:pt x="1556" y="543"/>
                      <a:pt x="1559" y="516"/>
                      <a:pt x="1558" y="511"/>
                    </a:cubicBezTo>
                    <a:cubicBezTo>
                      <a:pt x="1557" y="507"/>
                      <a:pt x="1558" y="504"/>
                      <a:pt x="1560" y="504"/>
                    </a:cubicBezTo>
                    <a:cubicBezTo>
                      <a:pt x="1562" y="504"/>
                      <a:pt x="1585" y="510"/>
                      <a:pt x="1611" y="517"/>
                    </a:cubicBezTo>
                    <a:cubicBezTo>
                      <a:pt x="1638" y="524"/>
                      <a:pt x="1661" y="529"/>
                      <a:pt x="1663" y="528"/>
                    </a:cubicBezTo>
                    <a:cubicBezTo>
                      <a:pt x="1665" y="527"/>
                      <a:pt x="1668" y="517"/>
                      <a:pt x="1670" y="505"/>
                    </a:cubicBezTo>
                    <a:cubicBezTo>
                      <a:pt x="1671" y="491"/>
                      <a:pt x="1675" y="480"/>
                      <a:pt x="1679" y="475"/>
                    </a:cubicBezTo>
                    <a:cubicBezTo>
                      <a:pt x="1688" y="463"/>
                      <a:pt x="1726" y="434"/>
                      <a:pt x="1744" y="425"/>
                    </a:cubicBezTo>
                    <a:cubicBezTo>
                      <a:pt x="1754" y="420"/>
                      <a:pt x="1762" y="412"/>
                      <a:pt x="1777" y="389"/>
                    </a:cubicBezTo>
                    <a:cubicBezTo>
                      <a:pt x="1797" y="358"/>
                      <a:pt x="1799" y="352"/>
                      <a:pt x="1795" y="328"/>
                    </a:cubicBezTo>
                    <a:cubicBezTo>
                      <a:pt x="1793" y="318"/>
                      <a:pt x="1790" y="315"/>
                      <a:pt x="1778" y="309"/>
                    </a:cubicBezTo>
                    <a:cubicBezTo>
                      <a:pt x="1761" y="302"/>
                      <a:pt x="1748" y="301"/>
                      <a:pt x="1716" y="306"/>
                    </a:cubicBezTo>
                    <a:cubicBezTo>
                      <a:pt x="1690" y="310"/>
                      <a:pt x="1695" y="313"/>
                      <a:pt x="1597" y="243"/>
                    </a:cubicBezTo>
                    <a:lnTo>
                      <a:pt x="1524" y="191"/>
                    </a:lnTo>
                    <a:lnTo>
                      <a:pt x="1520" y="169"/>
                    </a:lnTo>
                    <a:cubicBezTo>
                      <a:pt x="1518" y="157"/>
                      <a:pt x="1515" y="145"/>
                      <a:pt x="1514" y="142"/>
                    </a:cubicBezTo>
                    <a:cubicBezTo>
                      <a:pt x="1512" y="137"/>
                      <a:pt x="1514" y="137"/>
                      <a:pt x="1535" y="143"/>
                    </a:cubicBezTo>
                    <a:cubicBezTo>
                      <a:pt x="1597" y="160"/>
                      <a:pt x="1596" y="160"/>
                      <a:pt x="1638" y="151"/>
                    </a:cubicBezTo>
                    <a:cubicBezTo>
                      <a:pt x="1648" y="149"/>
                      <a:pt x="1660" y="146"/>
                      <a:pt x="1665" y="145"/>
                    </a:cubicBezTo>
                    <a:cubicBezTo>
                      <a:pt x="1673" y="143"/>
                      <a:pt x="1677" y="145"/>
                      <a:pt x="1688" y="154"/>
                    </a:cubicBezTo>
                    <a:lnTo>
                      <a:pt x="1702" y="166"/>
                    </a:lnTo>
                    <a:lnTo>
                      <a:pt x="1737" y="159"/>
                    </a:lnTo>
                    <a:cubicBezTo>
                      <a:pt x="1788" y="149"/>
                      <a:pt x="1817" y="140"/>
                      <a:pt x="1817" y="135"/>
                    </a:cubicBezTo>
                    <a:cubicBezTo>
                      <a:pt x="1817" y="133"/>
                      <a:pt x="1815" y="123"/>
                      <a:pt x="1813" y="114"/>
                    </a:cubicBezTo>
                    <a:cubicBezTo>
                      <a:pt x="1810" y="98"/>
                      <a:pt x="1810" y="93"/>
                      <a:pt x="1817" y="70"/>
                    </a:cubicBezTo>
                    <a:cubicBezTo>
                      <a:pt x="1821" y="56"/>
                      <a:pt x="1826" y="44"/>
                      <a:pt x="1827" y="44"/>
                    </a:cubicBezTo>
                    <a:cubicBezTo>
                      <a:pt x="1828" y="44"/>
                      <a:pt x="1844" y="53"/>
                      <a:pt x="1863" y="64"/>
                    </a:cubicBezTo>
                    <a:cubicBezTo>
                      <a:pt x="1886" y="78"/>
                      <a:pt x="1915" y="91"/>
                      <a:pt x="1955" y="106"/>
                    </a:cubicBezTo>
                    <a:lnTo>
                      <a:pt x="2014" y="128"/>
                    </a:lnTo>
                    <a:lnTo>
                      <a:pt x="2044" y="126"/>
                    </a:lnTo>
                    <a:cubicBezTo>
                      <a:pt x="2076" y="124"/>
                      <a:pt x="2097" y="116"/>
                      <a:pt x="2128" y="98"/>
                    </a:cubicBezTo>
                    <a:cubicBezTo>
                      <a:pt x="2146" y="86"/>
                      <a:pt x="2148" y="82"/>
                      <a:pt x="2142" y="64"/>
                    </a:cubicBezTo>
                    <a:cubicBezTo>
                      <a:pt x="2134" y="40"/>
                      <a:pt x="2134" y="39"/>
                      <a:pt x="2151" y="33"/>
                    </a:cubicBezTo>
                    <a:cubicBezTo>
                      <a:pt x="2189" y="21"/>
                      <a:pt x="2229" y="17"/>
                      <a:pt x="2235" y="25"/>
                    </a:cubicBezTo>
                    <a:cubicBezTo>
                      <a:pt x="2239" y="31"/>
                      <a:pt x="2265" y="28"/>
                      <a:pt x="2299" y="18"/>
                    </a:cubicBezTo>
                    <a:cubicBezTo>
                      <a:pt x="2317" y="12"/>
                      <a:pt x="2337" y="6"/>
                      <a:pt x="2342" y="4"/>
                    </a:cubicBezTo>
                    <a:cubicBezTo>
                      <a:pt x="2350" y="0"/>
                      <a:pt x="2351" y="0"/>
                      <a:pt x="2365" y="12"/>
                    </a:cubicBezTo>
                    <a:cubicBezTo>
                      <a:pt x="2378" y="24"/>
                      <a:pt x="2379" y="25"/>
                      <a:pt x="2377" y="37"/>
                    </a:cubicBezTo>
                    <a:cubicBezTo>
                      <a:pt x="2376" y="43"/>
                      <a:pt x="2375" y="75"/>
                      <a:pt x="2375" y="108"/>
                    </a:cubicBezTo>
                    <a:cubicBezTo>
                      <a:pt x="2374" y="163"/>
                      <a:pt x="2375" y="168"/>
                      <a:pt x="2383" y="193"/>
                    </a:cubicBezTo>
                    <a:cubicBezTo>
                      <a:pt x="2388" y="208"/>
                      <a:pt x="2396" y="223"/>
                      <a:pt x="2400" y="227"/>
                    </a:cubicBezTo>
                    <a:cubicBezTo>
                      <a:pt x="2412" y="241"/>
                      <a:pt x="2463" y="274"/>
                      <a:pt x="2489" y="285"/>
                    </a:cubicBezTo>
                    <a:cubicBezTo>
                      <a:pt x="2520" y="299"/>
                      <a:pt x="2522" y="306"/>
                      <a:pt x="2502" y="330"/>
                    </a:cubicBezTo>
                    <a:cubicBezTo>
                      <a:pt x="2494" y="339"/>
                      <a:pt x="2490" y="346"/>
                      <a:pt x="2490" y="354"/>
                    </a:cubicBezTo>
                    <a:cubicBezTo>
                      <a:pt x="2490" y="371"/>
                      <a:pt x="2504" y="431"/>
                      <a:pt x="2508" y="434"/>
                    </a:cubicBezTo>
                    <a:cubicBezTo>
                      <a:pt x="2513" y="437"/>
                      <a:pt x="2520" y="438"/>
                      <a:pt x="2561" y="443"/>
                    </a:cubicBezTo>
                    <a:cubicBezTo>
                      <a:pt x="2641" y="453"/>
                      <a:pt x="2698" y="469"/>
                      <a:pt x="2765" y="502"/>
                    </a:cubicBezTo>
                    <a:cubicBezTo>
                      <a:pt x="2791" y="514"/>
                      <a:pt x="2812" y="526"/>
                      <a:pt x="2812" y="528"/>
                    </a:cubicBezTo>
                    <a:cubicBezTo>
                      <a:pt x="2812" y="530"/>
                      <a:pt x="2804" y="538"/>
                      <a:pt x="2795" y="547"/>
                    </a:cubicBezTo>
                    <a:cubicBezTo>
                      <a:pt x="2785" y="556"/>
                      <a:pt x="2778" y="565"/>
                      <a:pt x="2778" y="568"/>
                    </a:cubicBezTo>
                    <a:cubicBezTo>
                      <a:pt x="2778" y="576"/>
                      <a:pt x="2814" y="601"/>
                      <a:pt x="2845" y="615"/>
                    </a:cubicBezTo>
                    <a:cubicBezTo>
                      <a:pt x="2865" y="623"/>
                      <a:pt x="2874" y="629"/>
                      <a:pt x="2884" y="642"/>
                    </a:cubicBezTo>
                    <a:cubicBezTo>
                      <a:pt x="2903" y="664"/>
                      <a:pt x="2912" y="665"/>
                      <a:pt x="2930" y="648"/>
                    </a:cubicBezTo>
                    <a:cubicBezTo>
                      <a:pt x="2940" y="638"/>
                      <a:pt x="2945" y="635"/>
                      <a:pt x="2953" y="635"/>
                    </a:cubicBezTo>
                    <a:cubicBezTo>
                      <a:pt x="2967" y="635"/>
                      <a:pt x="3023" y="662"/>
                      <a:pt x="3030" y="672"/>
                    </a:cubicBezTo>
                    <a:cubicBezTo>
                      <a:pt x="3037" y="681"/>
                      <a:pt x="3041" y="740"/>
                      <a:pt x="3041" y="818"/>
                    </a:cubicBezTo>
                    <a:cubicBezTo>
                      <a:pt x="3042" y="870"/>
                      <a:pt x="3042" y="876"/>
                      <a:pt x="3048" y="885"/>
                    </a:cubicBezTo>
                    <a:cubicBezTo>
                      <a:pt x="3057" y="899"/>
                      <a:pt x="3077" y="914"/>
                      <a:pt x="3112" y="933"/>
                    </a:cubicBezTo>
                    <a:cubicBezTo>
                      <a:pt x="3155" y="957"/>
                      <a:pt x="3241" y="1028"/>
                      <a:pt x="3277" y="1070"/>
                    </a:cubicBezTo>
                    <a:cubicBezTo>
                      <a:pt x="3293" y="1089"/>
                      <a:pt x="3307" y="1104"/>
                      <a:pt x="3309" y="1104"/>
                    </a:cubicBezTo>
                    <a:cubicBezTo>
                      <a:pt x="3319" y="1104"/>
                      <a:pt x="3351" y="1084"/>
                      <a:pt x="3397" y="1047"/>
                    </a:cubicBezTo>
                    <a:cubicBezTo>
                      <a:pt x="3426" y="1024"/>
                      <a:pt x="3456" y="1003"/>
                      <a:pt x="3463" y="999"/>
                    </a:cubicBezTo>
                    <a:lnTo>
                      <a:pt x="3476" y="993"/>
                    </a:lnTo>
                    <a:lnTo>
                      <a:pt x="3503" y="1002"/>
                    </a:lnTo>
                    <a:cubicBezTo>
                      <a:pt x="3518" y="1007"/>
                      <a:pt x="3531" y="1010"/>
                      <a:pt x="3533" y="1010"/>
                    </a:cubicBezTo>
                    <a:cubicBezTo>
                      <a:pt x="3537" y="1007"/>
                      <a:pt x="3559" y="970"/>
                      <a:pt x="3559" y="966"/>
                    </a:cubicBezTo>
                    <a:cubicBezTo>
                      <a:pt x="3559" y="963"/>
                      <a:pt x="3556" y="957"/>
                      <a:pt x="3552" y="953"/>
                    </a:cubicBezTo>
                    <a:cubicBezTo>
                      <a:pt x="3548" y="948"/>
                      <a:pt x="3542" y="933"/>
                      <a:pt x="3539" y="919"/>
                    </a:cubicBezTo>
                    <a:cubicBezTo>
                      <a:pt x="3534" y="898"/>
                      <a:pt x="3531" y="892"/>
                      <a:pt x="3517" y="876"/>
                    </a:cubicBezTo>
                    <a:cubicBezTo>
                      <a:pt x="3508" y="865"/>
                      <a:pt x="3487" y="847"/>
                      <a:pt x="3472" y="835"/>
                    </a:cubicBezTo>
                    <a:cubicBezTo>
                      <a:pt x="3449" y="817"/>
                      <a:pt x="3441" y="812"/>
                      <a:pt x="3429" y="811"/>
                    </a:cubicBezTo>
                    <a:cubicBezTo>
                      <a:pt x="3418" y="810"/>
                      <a:pt x="3413" y="811"/>
                      <a:pt x="3405" y="818"/>
                    </a:cubicBezTo>
                    <a:cubicBezTo>
                      <a:pt x="3392" y="828"/>
                      <a:pt x="3391" y="828"/>
                      <a:pt x="3387" y="818"/>
                    </a:cubicBezTo>
                    <a:cubicBezTo>
                      <a:pt x="3378" y="797"/>
                      <a:pt x="3378" y="794"/>
                      <a:pt x="3390" y="794"/>
                    </a:cubicBezTo>
                    <a:cubicBezTo>
                      <a:pt x="3405" y="794"/>
                      <a:pt x="3424" y="783"/>
                      <a:pt x="3424" y="774"/>
                    </a:cubicBezTo>
                    <a:cubicBezTo>
                      <a:pt x="3424" y="770"/>
                      <a:pt x="3417" y="753"/>
                      <a:pt x="3408" y="737"/>
                    </a:cubicBezTo>
                    <a:cubicBezTo>
                      <a:pt x="3400" y="720"/>
                      <a:pt x="3384" y="686"/>
                      <a:pt x="3373" y="662"/>
                    </a:cubicBezTo>
                    <a:lnTo>
                      <a:pt x="3353" y="617"/>
                    </a:lnTo>
                    <a:lnTo>
                      <a:pt x="3361" y="613"/>
                    </a:lnTo>
                    <a:cubicBezTo>
                      <a:pt x="3369" y="610"/>
                      <a:pt x="3372" y="610"/>
                      <a:pt x="3384" y="616"/>
                    </a:cubicBezTo>
                    <a:cubicBezTo>
                      <a:pt x="3391" y="619"/>
                      <a:pt x="3407" y="624"/>
                      <a:pt x="3419" y="625"/>
                    </a:cubicBezTo>
                    <a:cubicBezTo>
                      <a:pt x="3440" y="628"/>
                      <a:pt x="3441" y="628"/>
                      <a:pt x="3497" y="607"/>
                    </a:cubicBezTo>
                    <a:cubicBezTo>
                      <a:pt x="3529" y="596"/>
                      <a:pt x="3556" y="586"/>
                      <a:pt x="3558" y="585"/>
                    </a:cubicBezTo>
                    <a:cubicBezTo>
                      <a:pt x="3563" y="583"/>
                      <a:pt x="3620" y="654"/>
                      <a:pt x="3638" y="686"/>
                    </a:cubicBezTo>
                    <a:cubicBezTo>
                      <a:pt x="3651" y="709"/>
                      <a:pt x="3670" y="761"/>
                      <a:pt x="3666" y="765"/>
                    </a:cubicBezTo>
                    <a:cubicBezTo>
                      <a:pt x="3665" y="766"/>
                      <a:pt x="3660" y="765"/>
                      <a:pt x="3656" y="764"/>
                    </a:cubicBezTo>
                    <a:cubicBezTo>
                      <a:pt x="3650" y="763"/>
                      <a:pt x="3645" y="758"/>
                      <a:pt x="3641" y="751"/>
                    </a:cubicBezTo>
                    <a:cubicBezTo>
                      <a:pt x="3638" y="744"/>
                      <a:pt x="3632" y="737"/>
                      <a:pt x="3628" y="735"/>
                    </a:cubicBezTo>
                    <a:cubicBezTo>
                      <a:pt x="3622" y="731"/>
                      <a:pt x="3620" y="732"/>
                      <a:pt x="3607" y="740"/>
                    </a:cubicBezTo>
                    <a:cubicBezTo>
                      <a:pt x="3598" y="747"/>
                      <a:pt x="3593" y="753"/>
                      <a:pt x="3593" y="757"/>
                    </a:cubicBezTo>
                    <a:cubicBezTo>
                      <a:pt x="3593" y="761"/>
                      <a:pt x="3601" y="780"/>
                      <a:pt x="3612" y="800"/>
                    </a:cubicBezTo>
                    <a:lnTo>
                      <a:pt x="3630" y="837"/>
                    </a:lnTo>
                    <a:lnTo>
                      <a:pt x="3662" y="808"/>
                    </a:lnTo>
                    <a:lnTo>
                      <a:pt x="3693" y="779"/>
                    </a:lnTo>
                    <a:lnTo>
                      <a:pt x="3737" y="781"/>
                    </a:lnTo>
                    <a:cubicBezTo>
                      <a:pt x="3780" y="782"/>
                      <a:pt x="3782" y="782"/>
                      <a:pt x="3847" y="767"/>
                    </a:cubicBezTo>
                    <a:cubicBezTo>
                      <a:pt x="3883" y="759"/>
                      <a:pt x="3915" y="751"/>
                      <a:pt x="3919" y="749"/>
                    </a:cubicBezTo>
                    <a:cubicBezTo>
                      <a:pt x="3926" y="745"/>
                      <a:pt x="3926" y="738"/>
                      <a:pt x="3918" y="707"/>
                    </a:cubicBezTo>
                    <a:cubicBezTo>
                      <a:pt x="3914" y="692"/>
                      <a:pt x="3913" y="680"/>
                      <a:pt x="3914" y="679"/>
                    </a:cubicBezTo>
                    <a:cubicBezTo>
                      <a:pt x="3917" y="676"/>
                      <a:pt x="3968" y="668"/>
                      <a:pt x="3970" y="670"/>
                    </a:cubicBezTo>
                    <a:cubicBezTo>
                      <a:pt x="3971" y="671"/>
                      <a:pt x="3965" y="684"/>
                      <a:pt x="3955" y="699"/>
                    </a:cubicBezTo>
                    <a:cubicBezTo>
                      <a:pt x="3931" y="737"/>
                      <a:pt x="3932" y="744"/>
                      <a:pt x="3960" y="765"/>
                    </a:cubicBezTo>
                    <a:lnTo>
                      <a:pt x="3981" y="782"/>
                    </a:lnTo>
                    <a:lnTo>
                      <a:pt x="4059" y="775"/>
                    </a:lnTo>
                    <a:lnTo>
                      <a:pt x="4136" y="768"/>
                    </a:lnTo>
                    <a:lnTo>
                      <a:pt x="4148" y="757"/>
                    </a:lnTo>
                    <a:cubicBezTo>
                      <a:pt x="4161" y="746"/>
                      <a:pt x="4161" y="746"/>
                      <a:pt x="4186" y="747"/>
                    </a:cubicBezTo>
                    <a:cubicBezTo>
                      <a:pt x="4199" y="747"/>
                      <a:pt x="4224" y="747"/>
                      <a:pt x="4241" y="747"/>
                    </a:cubicBezTo>
                    <a:lnTo>
                      <a:pt x="4271" y="746"/>
                    </a:lnTo>
                    <a:lnTo>
                      <a:pt x="4293" y="728"/>
                    </a:lnTo>
                    <a:lnTo>
                      <a:pt x="4314" y="710"/>
                    </a:lnTo>
                    <a:lnTo>
                      <a:pt x="4350" y="715"/>
                    </a:lnTo>
                    <a:lnTo>
                      <a:pt x="4386" y="719"/>
                    </a:lnTo>
                    <a:lnTo>
                      <a:pt x="4409" y="739"/>
                    </a:lnTo>
                    <a:cubicBezTo>
                      <a:pt x="4421" y="751"/>
                      <a:pt x="4437" y="768"/>
                      <a:pt x="4443" y="777"/>
                    </a:cubicBezTo>
                    <a:cubicBezTo>
                      <a:pt x="4452" y="792"/>
                      <a:pt x="4458" y="797"/>
                      <a:pt x="4481" y="809"/>
                    </a:cubicBezTo>
                    <a:lnTo>
                      <a:pt x="4507" y="822"/>
                    </a:lnTo>
                    <a:lnTo>
                      <a:pt x="4536" y="815"/>
                    </a:lnTo>
                    <a:cubicBezTo>
                      <a:pt x="4576" y="805"/>
                      <a:pt x="4635" y="804"/>
                      <a:pt x="4645" y="813"/>
                    </a:cubicBezTo>
                    <a:cubicBezTo>
                      <a:pt x="4648" y="817"/>
                      <a:pt x="4654" y="820"/>
                      <a:pt x="4658" y="820"/>
                    </a:cubicBezTo>
                    <a:cubicBezTo>
                      <a:pt x="4661" y="821"/>
                      <a:pt x="4668" y="829"/>
                      <a:pt x="4673" y="839"/>
                    </a:cubicBezTo>
                    <a:lnTo>
                      <a:pt x="4683" y="857"/>
                    </a:lnTo>
                    <a:lnTo>
                      <a:pt x="4726" y="867"/>
                    </a:lnTo>
                    <a:cubicBezTo>
                      <a:pt x="4778" y="879"/>
                      <a:pt x="4808" y="883"/>
                      <a:pt x="4808" y="878"/>
                    </a:cubicBezTo>
                    <a:cubicBezTo>
                      <a:pt x="4808" y="875"/>
                      <a:pt x="4796" y="864"/>
                      <a:pt x="4782" y="851"/>
                    </a:cubicBezTo>
                    <a:cubicBezTo>
                      <a:pt x="4768" y="839"/>
                      <a:pt x="4749" y="818"/>
                      <a:pt x="4739" y="804"/>
                    </a:cubicBezTo>
                    <a:cubicBezTo>
                      <a:pt x="4720" y="780"/>
                      <a:pt x="4682" y="717"/>
                      <a:pt x="4682" y="711"/>
                    </a:cubicBezTo>
                    <a:cubicBezTo>
                      <a:pt x="4682" y="705"/>
                      <a:pt x="4696" y="702"/>
                      <a:pt x="4720" y="702"/>
                    </a:cubicBezTo>
                    <a:cubicBezTo>
                      <a:pt x="4743" y="702"/>
                      <a:pt x="4744" y="701"/>
                      <a:pt x="4754" y="692"/>
                    </a:cubicBezTo>
                    <a:cubicBezTo>
                      <a:pt x="4770" y="675"/>
                      <a:pt x="4779" y="658"/>
                      <a:pt x="4795" y="612"/>
                    </a:cubicBezTo>
                    <a:cubicBezTo>
                      <a:pt x="4807" y="579"/>
                      <a:pt x="4811" y="562"/>
                      <a:pt x="4813" y="540"/>
                    </a:cubicBezTo>
                    <a:cubicBezTo>
                      <a:pt x="4814" y="523"/>
                      <a:pt x="4816" y="510"/>
                      <a:pt x="4817" y="510"/>
                    </a:cubicBezTo>
                    <a:cubicBezTo>
                      <a:pt x="4818" y="510"/>
                      <a:pt x="4829" y="513"/>
                      <a:pt x="4842" y="517"/>
                    </a:cubicBezTo>
                    <a:cubicBezTo>
                      <a:pt x="4866" y="524"/>
                      <a:pt x="4876" y="533"/>
                      <a:pt x="4908" y="570"/>
                    </a:cubicBezTo>
                    <a:lnTo>
                      <a:pt x="4918" y="582"/>
                    </a:lnTo>
                    <a:lnTo>
                      <a:pt x="4944" y="582"/>
                    </a:lnTo>
                    <a:cubicBezTo>
                      <a:pt x="4969" y="581"/>
                      <a:pt x="4971" y="581"/>
                      <a:pt x="4986" y="569"/>
                    </a:cubicBezTo>
                    <a:cubicBezTo>
                      <a:pt x="4995" y="562"/>
                      <a:pt x="5005" y="551"/>
                      <a:pt x="5008" y="544"/>
                    </a:cubicBezTo>
                    <a:cubicBezTo>
                      <a:pt x="5011" y="538"/>
                      <a:pt x="5015" y="532"/>
                      <a:pt x="5016" y="532"/>
                    </a:cubicBezTo>
                    <a:cubicBezTo>
                      <a:pt x="5017" y="532"/>
                      <a:pt x="5038" y="546"/>
                      <a:pt x="5063" y="563"/>
                    </a:cubicBezTo>
                    <a:cubicBezTo>
                      <a:pt x="5087" y="580"/>
                      <a:pt x="5109" y="593"/>
                      <a:pt x="5111" y="593"/>
                    </a:cubicBezTo>
                    <a:cubicBezTo>
                      <a:pt x="5112" y="593"/>
                      <a:pt x="5118" y="589"/>
                      <a:pt x="5124" y="584"/>
                    </a:cubicBezTo>
                    <a:cubicBezTo>
                      <a:pt x="5129" y="579"/>
                      <a:pt x="5139" y="572"/>
                      <a:pt x="5146" y="570"/>
                    </a:cubicBezTo>
                    <a:cubicBezTo>
                      <a:pt x="5157" y="566"/>
                      <a:pt x="5159" y="566"/>
                      <a:pt x="5162" y="571"/>
                    </a:cubicBezTo>
                    <a:cubicBezTo>
                      <a:pt x="5164" y="574"/>
                      <a:pt x="5174" y="581"/>
                      <a:pt x="5183" y="585"/>
                    </a:cubicBezTo>
                    <a:cubicBezTo>
                      <a:pt x="5198" y="592"/>
                      <a:pt x="5207" y="594"/>
                      <a:pt x="5253" y="597"/>
                    </a:cubicBezTo>
                    <a:cubicBezTo>
                      <a:pt x="5303" y="600"/>
                      <a:pt x="5308" y="600"/>
                      <a:pt x="5319" y="594"/>
                    </a:cubicBezTo>
                    <a:cubicBezTo>
                      <a:pt x="5339" y="584"/>
                      <a:pt x="5369" y="563"/>
                      <a:pt x="5369" y="559"/>
                    </a:cubicBezTo>
                    <a:cubicBezTo>
                      <a:pt x="5369" y="556"/>
                      <a:pt x="5367" y="550"/>
                      <a:pt x="5364" y="545"/>
                    </a:cubicBezTo>
                    <a:cubicBezTo>
                      <a:pt x="5361" y="539"/>
                      <a:pt x="5360" y="534"/>
                      <a:pt x="5361" y="532"/>
                    </a:cubicBezTo>
                    <a:cubicBezTo>
                      <a:pt x="5366" y="528"/>
                      <a:pt x="5460" y="551"/>
                      <a:pt x="5480" y="562"/>
                    </a:cubicBezTo>
                    <a:cubicBezTo>
                      <a:pt x="5498" y="571"/>
                      <a:pt x="5500" y="571"/>
                      <a:pt x="5519" y="569"/>
                    </a:cubicBezTo>
                    <a:cubicBezTo>
                      <a:pt x="5540" y="566"/>
                      <a:pt x="5540" y="566"/>
                      <a:pt x="5572" y="581"/>
                    </a:cubicBezTo>
                    <a:cubicBezTo>
                      <a:pt x="5598" y="593"/>
                      <a:pt x="5609" y="600"/>
                      <a:pt x="5622" y="614"/>
                    </a:cubicBezTo>
                    <a:cubicBezTo>
                      <a:pt x="5632" y="624"/>
                      <a:pt x="5640" y="634"/>
                      <a:pt x="5640" y="636"/>
                    </a:cubicBezTo>
                    <a:cubicBezTo>
                      <a:pt x="5640" y="652"/>
                      <a:pt x="5648" y="664"/>
                      <a:pt x="5670" y="681"/>
                    </a:cubicBezTo>
                    <a:cubicBezTo>
                      <a:pt x="5695" y="700"/>
                      <a:pt x="5703" y="702"/>
                      <a:pt x="5720" y="692"/>
                    </a:cubicBezTo>
                    <a:cubicBezTo>
                      <a:pt x="5735" y="684"/>
                      <a:pt x="5737" y="684"/>
                      <a:pt x="5729" y="693"/>
                    </a:cubicBezTo>
                    <a:cubicBezTo>
                      <a:pt x="5725" y="697"/>
                      <a:pt x="5718" y="708"/>
                      <a:pt x="5712" y="717"/>
                    </a:cubicBezTo>
                    <a:cubicBezTo>
                      <a:pt x="5704" y="733"/>
                      <a:pt x="5704" y="736"/>
                      <a:pt x="5708" y="747"/>
                    </a:cubicBezTo>
                    <a:cubicBezTo>
                      <a:pt x="5710" y="754"/>
                      <a:pt x="5714" y="760"/>
                      <a:pt x="5717" y="761"/>
                    </a:cubicBezTo>
                    <a:cubicBezTo>
                      <a:pt x="5732" y="765"/>
                      <a:pt x="5807" y="775"/>
                      <a:pt x="5823" y="775"/>
                    </a:cubicBezTo>
                    <a:cubicBezTo>
                      <a:pt x="5837" y="775"/>
                      <a:pt x="5842" y="777"/>
                      <a:pt x="5845" y="782"/>
                    </a:cubicBezTo>
                    <a:cubicBezTo>
                      <a:pt x="5851" y="789"/>
                      <a:pt x="5868" y="858"/>
                      <a:pt x="5865" y="860"/>
                    </a:cubicBezTo>
                    <a:cubicBezTo>
                      <a:pt x="5864" y="861"/>
                      <a:pt x="5851" y="865"/>
                      <a:pt x="5837" y="868"/>
                    </a:cubicBezTo>
                    <a:cubicBezTo>
                      <a:pt x="5813" y="874"/>
                      <a:pt x="5809" y="874"/>
                      <a:pt x="5794" y="870"/>
                    </a:cubicBezTo>
                    <a:cubicBezTo>
                      <a:pt x="5776" y="865"/>
                      <a:pt x="5762" y="854"/>
                      <a:pt x="5750" y="836"/>
                    </a:cubicBezTo>
                    <a:cubicBezTo>
                      <a:pt x="5742" y="823"/>
                      <a:pt x="5720" y="812"/>
                      <a:pt x="5698" y="809"/>
                    </a:cubicBezTo>
                    <a:cubicBezTo>
                      <a:pt x="5685" y="807"/>
                      <a:pt x="5680" y="809"/>
                      <a:pt x="5651" y="824"/>
                    </a:cubicBezTo>
                    <a:cubicBezTo>
                      <a:pt x="5618" y="841"/>
                      <a:pt x="5616" y="844"/>
                      <a:pt x="5623" y="860"/>
                    </a:cubicBezTo>
                    <a:cubicBezTo>
                      <a:pt x="5625" y="866"/>
                      <a:pt x="5628" y="868"/>
                      <a:pt x="5638" y="868"/>
                    </a:cubicBezTo>
                    <a:cubicBezTo>
                      <a:pt x="5654" y="868"/>
                      <a:pt x="5666" y="879"/>
                      <a:pt x="5680" y="906"/>
                    </a:cubicBezTo>
                    <a:cubicBezTo>
                      <a:pt x="5691" y="927"/>
                      <a:pt x="5692" y="933"/>
                      <a:pt x="5692" y="956"/>
                    </a:cubicBezTo>
                    <a:cubicBezTo>
                      <a:pt x="5692" y="985"/>
                      <a:pt x="5700" y="1004"/>
                      <a:pt x="5714" y="1011"/>
                    </a:cubicBezTo>
                    <a:cubicBezTo>
                      <a:pt x="5719" y="1013"/>
                      <a:pt x="5729" y="1021"/>
                      <a:pt x="5737" y="1028"/>
                    </a:cubicBezTo>
                    <a:lnTo>
                      <a:pt x="5752" y="1042"/>
                    </a:lnTo>
                    <a:lnTo>
                      <a:pt x="5733" y="1046"/>
                    </a:lnTo>
                    <a:cubicBezTo>
                      <a:pt x="5720" y="1049"/>
                      <a:pt x="5704" y="1050"/>
                      <a:pt x="5687" y="1048"/>
                    </a:cubicBezTo>
                    <a:lnTo>
                      <a:pt x="5661" y="1046"/>
                    </a:lnTo>
                    <a:lnTo>
                      <a:pt x="5633" y="1078"/>
                    </a:lnTo>
                    <a:cubicBezTo>
                      <a:pt x="5582" y="1136"/>
                      <a:pt x="5578" y="1142"/>
                      <a:pt x="5580" y="1152"/>
                    </a:cubicBezTo>
                    <a:cubicBezTo>
                      <a:pt x="5581" y="1159"/>
                      <a:pt x="5580" y="1164"/>
                      <a:pt x="5572" y="1173"/>
                    </a:cubicBezTo>
                    <a:cubicBezTo>
                      <a:pt x="5561" y="1188"/>
                      <a:pt x="5543" y="1238"/>
                      <a:pt x="5547" y="1241"/>
                    </a:cubicBezTo>
                    <a:cubicBezTo>
                      <a:pt x="5549" y="1243"/>
                      <a:pt x="5569" y="1253"/>
                      <a:pt x="5593" y="1265"/>
                    </a:cubicBezTo>
                    <a:cubicBezTo>
                      <a:pt x="5635" y="1286"/>
                      <a:pt x="5643" y="1287"/>
                      <a:pt x="5638" y="1274"/>
                    </a:cubicBezTo>
                    <a:cubicBezTo>
                      <a:pt x="5637" y="1270"/>
                      <a:pt x="5641" y="1264"/>
                      <a:pt x="5655" y="1253"/>
                    </a:cubicBezTo>
                    <a:lnTo>
                      <a:pt x="5674" y="1238"/>
                    </a:lnTo>
                    <a:lnTo>
                      <a:pt x="5752" y="1276"/>
                    </a:lnTo>
                    <a:cubicBezTo>
                      <a:pt x="5827" y="1313"/>
                      <a:pt x="5870" y="1331"/>
                      <a:pt x="5878" y="1331"/>
                    </a:cubicBezTo>
                    <a:cubicBezTo>
                      <a:pt x="5885" y="1331"/>
                      <a:pt x="5893" y="1306"/>
                      <a:pt x="5893" y="1286"/>
                    </a:cubicBezTo>
                    <a:cubicBezTo>
                      <a:pt x="5893" y="1271"/>
                      <a:pt x="5892" y="1264"/>
                      <a:pt x="5887" y="1258"/>
                    </a:cubicBezTo>
                    <a:cubicBezTo>
                      <a:pt x="5883" y="1254"/>
                      <a:pt x="5880" y="1250"/>
                      <a:pt x="5881" y="1249"/>
                    </a:cubicBezTo>
                    <a:cubicBezTo>
                      <a:pt x="5882" y="1248"/>
                      <a:pt x="5891" y="1251"/>
                      <a:pt x="5902" y="1256"/>
                    </a:cubicBezTo>
                    <a:cubicBezTo>
                      <a:pt x="5913" y="1260"/>
                      <a:pt x="5931" y="1266"/>
                      <a:pt x="5942" y="1269"/>
                    </a:cubicBezTo>
                    <a:cubicBezTo>
                      <a:pt x="5959" y="1274"/>
                      <a:pt x="5961" y="1276"/>
                      <a:pt x="5966" y="1288"/>
                    </a:cubicBezTo>
                    <a:cubicBezTo>
                      <a:pt x="5969" y="1295"/>
                      <a:pt x="5981" y="1320"/>
                      <a:pt x="5992" y="1344"/>
                    </a:cubicBezTo>
                    <a:cubicBezTo>
                      <a:pt x="6008" y="1379"/>
                      <a:pt x="6015" y="1390"/>
                      <a:pt x="6024" y="1397"/>
                    </a:cubicBezTo>
                    <a:cubicBezTo>
                      <a:pt x="6035" y="1404"/>
                      <a:pt x="6037" y="1405"/>
                      <a:pt x="6046" y="1401"/>
                    </a:cubicBezTo>
                    <a:cubicBezTo>
                      <a:pt x="6051" y="1399"/>
                      <a:pt x="6057" y="1395"/>
                      <a:pt x="6060" y="1393"/>
                    </a:cubicBezTo>
                    <a:cubicBezTo>
                      <a:pt x="6064" y="1388"/>
                      <a:pt x="6095" y="1387"/>
                      <a:pt x="6098" y="1391"/>
                    </a:cubicBezTo>
                    <a:cubicBezTo>
                      <a:pt x="6099" y="1393"/>
                      <a:pt x="6101" y="1401"/>
                      <a:pt x="6102" y="1409"/>
                    </a:cubicBezTo>
                    <a:cubicBezTo>
                      <a:pt x="6104" y="1422"/>
                      <a:pt x="6103" y="1424"/>
                      <a:pt x="6096" y="1426"/>
                    </a:cubicBezTo>
                    <a:cubicBezTo>
                      <a:pt x="6089" y="1429"/>
                      <a:pt x="6086" y="1433"/>
                      <a:pt x="6083" y="1446"/>
                    </a:cubicBezTo>
                    <a:cubicBezTo>
                      <a:pt x="6080" y="1461"/>
                      <a:pt x="6080" y="1462"/>
                      <a:pt x="6094" y="1483"/>
                    </a:cubicBezTo>
                    <a:lnTo>
                      <a:pt x="6107" y="1503"/>
                    </a:lnTo>
                    <a:lnTo>
                      <a:pt x="6125" y="1503"/>
                    </a:lnTo>
                    <a:lnTo>
                      <a:pt x="6143" y="1503"/>
                    </a:lnTo>
                    <a:lnTo>
                      <a:pt x="6154" y="1533"/>
                    </a:lnTo>
                    <a:cubicBezTo>
                      <a:pt x="6163" y="1560"/>
                      <a:pt x="6169" y="1584"/>
                      <a:pt x="6176" y="1620"/>
                    </a:cubicBezTo>
                    <a:lnTo>
                      <a:pt x="6178" y="1632"/>
                    </a:lnTo>
                    <a:lnTo>
                      <a:pt x="6196" y="1630"/>
                    </a:lnTo>
                    <a:cubicBezTo>
                      <a:pt x="6206" y="1629"/>
                      <a:pt x="6223" y="1625"/>
                      <a:pt x="6233" y="1622"/>
                    </a:cubicBezTo>
                    <a:cubicBezTo>
                      <a:pt x="6242" y="1619"/>
                      <a:pt x="6258" y="1615"/>
                      <a:pt x="6266" y="1614"/>
                    </a:cubicBezTo>
                    <a:cubicBezTo>
                      <a:pt x="6281" y="1613"/>
                      <a:pt x="6283" y="1614"/>
                      <a:pt x="6293" y="1623"/>
                    </a:cubicBezTo>
                    <a:cubicBezTo>
                      <a:pt x="6306" y="1636"/>
                      <a:pt x="6310" y="1656"/>
                      <a:pt x="6301" y="1663"/>
                    </a:cubicBezTo>
                    <a:cubicBezTo>
                      <a:pt x="6298" y="1666"/>
                      <a:pt x="6296" y="1673"/>
                      <a:pt x="6296" y="1687"/>
                    </a:cubicBezTo>
                    <a:cubicBezTo>
                      <a:pt x="6296" y="1707"/>
                      <a:pt x="6296" y="1708"/>
                      <a:pt x="6304" y="1708"/>
                    </a:cubicBezTo>
                    <a:cubicBezTo>
                      <a:pt x="6309" y="1708"/>
                      <a:pt x="6323" y="1700"/>
                      <a:pt x="6338" y="1688"/>
                    </a:cubicBezTo>
                    <a:cubicBezTo>
                      <a:pt x="6353" y="1678"/>
                      <a:pt x="6365" y="1669"/>
                      <a:pt x="6365" y="1670"/>
                    </a:cubicBezTo>
                    <a:cubicBezTo>
                      <a:pt x="6373" y="1681"/>
                      <a:pt x="6381" y="1696"/>
                      <a:pt x="6383" y="1707"/>
                    </a:cubicBezTo>
                    <a:cubicBezTo>
                      <a:pt x="6385" y="1719"/>
                      <a:pt x="6384" y="1720"/>
                      <a:pt x="6369" y="1734"/>
                    </a:cubicBezTo>
                    <a:cubicBezTo>
                      <a:pt x="6360" y="1741"/>
                      <a:pt x="6350" y="1752"/>
                      <a:pt x="6346" y="1758"/>
                    </a:cubicBezTo>
                    <a:cubicBezTo>
                      <a:pt x="6339" y="1770"/>
                      <a:pt x="6340" y="1774"/>
                      <a:pt x="6358" y="1791"/>
                    </a:cubicBezTo>
                    <a:lnTo>
                      <a:pt x="6370" y="1801"/>
                    </a:lnTo>
                    <a:lnTo>
                      <a:pt x="6396" y="1789"/>
                    </a:lnTo>
                    <a:cubicBezTo>
                      <a:pt x="6411" y="1782"/>
                      <a:pt x="6424" y="1776"/>
                      <a:pt x="6425" y="1776"/>
                    </a:cubicBezTo>
                    <a:cubicBezTo>
                      <a:pt x="6426" y="1775"/>
                      <a:pt x="6428" y="1777"/>
                      <a:pt x="6430" y="1781"/>
                    </a:cubicBezTo>
                    <a:cubicBezTo>
                      <a:pt x="6433" y="1790"/>
                      <a:pt x="6449" y="1790"/>
                      <a:pt x="6464" y="1781"/>
                    </a:cubicBezTo>
                    <a:cubicBezTo>
                      <a:pt x="6471" y="1778"/>
                      <a:pt x="6478" y="1775"/>
                      <a:pt x="6480" y="1775"/>
                    </a:cubicBezTo>
                    <a:cubicBezTo>
                      <a:pt x="6493" y="1775"/>
                      <a:pt x="6553" y="1809"/>
                      <a:pt x="6573" y="1827"/>
                    </a:cubicBezTo>
                    <a:cubicBezTo>
                      <a:pt x="6598" y="1850"/>
                      <a:pt x="6604" y="1861"/>
                      <a:pt x="6604" y="1883"/>
                    </a:cubicBezTo>
                    <a:cubicBezTo>
                      <a:pt x="6604" y="1907"/>
                      <a:pt x="6610" y="1931"/>
                      <a:pt x="6618" y="1936"/>
                    </a:cubicBezTo>
                    <a:cubicBezTo>
                      <a:pt x="6622" y="1938"/>
                      <a:pt x="6639" y="1945"/>
                      <a:pt x="6655" y="1951"/>
                    </a:cubicBezTo>
                    <a:cubicBezTo>
                      <a:pt x="6686" y="1961"/>
                      <a:pt x="6689" y="1963"/>
                      <a:pt x="6693" y="1983"/>
                    </a:cubicBezTo>
                    <a:cubicBezTo>
                      <a:pt x="6695" y="1992"/>
                      <a:pt x="6695" y="1992"/>
                      <a:pt x="6724" y="1992"/>
                    </a:cubicBezTo>
                    <a:cubicBezTo>
                      <a:pt x="6756" y="1992"/>
                      <a:pt x="6951" y="1976"/>
                      <a:pt x="7013" y="1968"/>
                    </a:cubicBezTo>
                    <a:cubicBezTo>
                      <a:pt x="7034" y="1966"/>
                      <a:pt x="7053" y="1963"/>
                      <a:pt x="7054" y="1963"/>
                    </a:cubicBezTo>
                    <a:cubicBezTo>
                      <a:pt x="7055" y="1963"/>
                      <a:pt x="7055" y="1968"/>
                      <a:pt x="7055" y="1973"/>
                    </a:cubicBezTo>
                    <a:cubicBezTo>
                      <a:pt x="7053" y="1985"/>
                      <a:pt x="7056" y="1989"/>
                      <a:pt x="7079" y="2001"/>
                    </a:cubicBezTo>
                    <a:cubicBezTo>
                      <a:pt x="7088" y="2006"/>
                      <a:pt x="7107" y="2021"/>
                      <a:pt x="7120" y="2033"/>
                    </a:cubicBezTo>
                    <a:cubicBezTo>
                      <a:pt x="7143" y="2055"/>
                      <a:pt x="7143" y="2057"/>
                      <a:pt x="7145" y="2074"/>
                    </a:cubicBezTo>
                    <a:cubicBezTo>
                      <a:pt x="7147" y="2095"/>
                      <a:pt x="7144" y="2161"/>
                      <a:pt x="7140" y="2184"/>
                    </a:cubicBezTo>
                    <a:cubicBezTo>
                      <a:pt x="7138" y="2199"/>
                      <a:pt x="7138" y="2199"/>
                      <a:pt x="7156" y="2217"/>
                    </a:cubicBezTo>
                    <a:lnTo>
                      <a:pt x="7174" y="2235"/>
                    </a:lnTo>
                    <a:lnTo>
                      <a:pt x="7165" y="2242"/>
                    </a:lnTo>
                    <a:cubicBezTo>
                      <a:pt x="7161" y="2245"/>
                      <a:pt x="7144" y="2257"/>
                      <a:pt x="7129" y="2268"/>
                    </a:cubicBezTo>
                    <a:cubicBezTo>
                      <a:pt x="7112" y="2280"/>
                      <a:pt x="7099" y="2291"/>
                      <a:pt x="7096" y="2297"/>
                    </a:cubicBezTo>
                    <a:cubicBezTo>
                      <a:pt x="7093" y="2305"/>
                      <a:pt x="7087" y="2309"/>
                      <a:pt x="7068" y="2316"/>
                    </a:cubicBezTo>
                    <a:cubicBezTo>
                      <a:pt x="7050" y="2323"/>
                      <a:pt x="7044" y="2327"/>
                      <a:pt x="7044" y="2330"/>
                    </a:cubicBezTo>
                    <a:cubicBezTo>
                      <a:pt x="7045" y="2334"/>
                      <a:pt x="7049" y="2335"/>
                      <a:pt x="7066" y="2334"/>
                    </a:cubicBezTo>
                    <a:lnTo>
                      <a:pt x="7087" y="2333"/>
                    </a:lnTo>
                    <a:lnTo>
                      <a:pt x="7103" y="2379"/>
                    </a:lnTo>
                    <a:cubicBezTo>
                      <a:pt x="7114" y="2409"/>
                      <a:pt x="7132" y="2448"/>
                      <a:pt x="7156" y="2495"/>
                    </a:cubicBezTo>
                    <a:cubicBezTo>
                      <a:pt x="7206" y="2590"/>
                      <a:pt x="7206" y="2593"/>
                      <a:pt x="7153" y="2643"/>
                    </a:cubicBezTo>
                    <a:cubicBezTo>
                      <a:pt x="7131" y="2663"/>
                      <a:pt x="7118" y="2672"/>
                      <a:pt x="7094" y="2684"/>
                    </a:cubicBezTo>
                    <a:cubicBezTo>
                      <a:pt x="7068" y="2696"/>
                      <a:pt x="7060" y="2698"/>
                      <a:pt x="7052" y="2697"/>
                    </a:cubicBezTo>
                    <a:cubicBezTo>
                      <a:pt x="7038" y="2693"/>
                      <a:pt x="7013" y="2669"/>
                      <a:pt x="7013" y="2659"/>
                    </a:cubicBezTo>
                    <a:cubicBezTo>
                      <a:pt x="7013" y="2646"/>
                      <a:pt x="6991" y="2609"/>
                      <a:pt x="6966" y="2578"/>
                    </a:cubicBezTo>
                    <a:cubicBezTo>
                      <a:pt x="6905" y="2507"/>
                      <a:pt x="6895" y="2497"/>
                      <a:pt x="6873" y="2487"/>
                    </a:cubicBezTo>
                    <a:cubicBezTo>
                      <a:pt x="6853" y="2477"/>
                      <a:pt x="6849" y="2477"/>
                      <a:pt x="6829" y="2479"/>
                    </a:cubicBezTo>
                    <a:cubicBezTo>
                      <a:pt x="6801" y="2482"/>
                      <a:pt x="6784" y="2488"/>
                      <a:pt x="6716" y="2521"/>
                    </a:cubicBezTo>
                    <a:cubicBezTo>
                      <a:pt x="6683" y="2537"/>
                      <a:pt x="6652" y="2550"/>
                      <a:pt x="6640" y="2552"/>
                    </a:cubicBezTo>
                    <a:cubicBezTo>
                      <a:pt x="6617" y="2557"/>
                      <a:pt x="6549" y="2563"/>
                      <a:pt x="6476" y="2566"/>
                    </a:cubicBezTo>
                    <a:lnTo>
                      <a:pt x="6427" y="2569"/>
                    </a:lnTo>
                    <a:lnTo>
                      <a:pt x="6426" y="2603"/>
                    </a:lnTo>
                    <a:cubicBezTo>
                      <a:pt x="6425" y="2635"/>
                      <a:pt x="6425" y="2639"/>
                      <a:pt x="6416" y="2653"/>
                    </a:cubicBezTo>
                    <a:cubicBezTo>
                      <a:pt x="6407" y="2665"/>
                      <a:pt x="6404" y="2668"/>
                      <a:pt x="6394" y="2669"/>
                    </a:cubicBezTo>
                    <a:cubicBezTo>
                      <a:pt x="6376" y="2670"/>
                      <a:pt x="6354" y="2666"/>
                      <a:pt x="6354" y="2661"/>
                    </a:cubicBezTo>
                    <a:cubicBezTo>
                      <a:pt x="6354" y="2650"/>
                      <a:pt x="6332" y="2647"/>
                      <a:pt x="6283" y="2650"/>
                    </a:cubicBezTo>
                    <a:cubicBezTo>
                      <a:pt x="6251" y="2652"/>
                      <a:pt x="6244" y="2653"/>
                      <a:pt x="6238" y="2659"/>
                    </a:cubicBezTo>
                    <a:cubicBezTo>
                      <a:pt x="6231" y="2665"/>
                      <a:pt x="6231" y="2666"/>
                      <a:pt x="6237" y="2682"/>
                    </a:cubicBezTo>
                    <a:lnTo>
                      <a:pt x="6243" y="2698"/>
                    </a:lnTo>
                    <a:lnTo>
                      <a:pt x="6223" y="2721"/>
                    </a:lnTo>
                    <a:cubicBezTo>
                      <a:pt x="6208" y="2738"/>
                      <a:pt x="6190" y="2752"/>
                      <a:pt x="6154" y="2777"/>
                    </a:cubicBezTo>
                    <a:cubicBezTo>
                      <a:pt x="6084" y="2824"/>
                      <a:pt x="6086" y="2822"/>
                      <a:pt x="6082" y="2839"/>
                    </a:cubicBezTo>
                    <a:cubicBezTo>
                      <a:pt x="6080" y="2852"/>
                      <a:pt x="6076" y="2856"/>
                      <a:pt x="6063" y="2865"/>
                    </a:cubicBezTo>
                    <a:cubicBezTo>
                      <a:pt x="6055" y="2871"/>
                      <a:pt x="6027" y="2896"/>
                      <a:pt x="6002" y="2919"/>
                    </a:cubicBezTo>
                    <a:lnTo>
                      <a:pt x="5958" y="2962"/>
                    </a:lnTo>
                    <a:lnTo>
                      <a:pt x="5967" y="2982"/>
                    </a:lnTo>
                    <a:cubicBezTo>
                      <a:pt x="5973" y="2994"/>
                      <a:pt x="5980" y="3010"/>
                      <a:pt x="5983" y="3019"/>
                    </a:cubicBezTo>
                    <a:lnTo>
                      <a:pt x="5989" y="3035"/>
                    </a:lnTo>
                    <a:lnTo>
                      <a:pt x="5978" y="3067"/>
                    </a:lnTo>
                    <a:cubicBezTo>
                      <a:pt x="5966" y="3106"/>
                      <a:pt x="5951" y="3161"/>
                      <a:pt x="5951" y="3170"/>
                    </a:cubicBezTo>
                    <a:cubicBezTo>
                      <a:pt x="5951" y="3175"/>
                      <a:pt x="5972" y="3195"/>
                      <a:pt x="5988" y="3205"/>
                    </a:cubicBezTo>
                    <a:cubicBezTo>
                      <a:pt x="5988" y="3205"/>
                      <a:pt x="5983" y="3212"/>
                      <a:pt x="5975" y="3221"/>
                    </a:cubicBezTo>
                    <a:cubicBezTo>
                      <a:pt x="5963" y="3234"/>
                      <a:pt x="5961" y="3239"/>
                      <a:pt x="5961" y="3251"/>
                    </a:cubicBezTo>
                    <a:cubicBezTo>
                      <a:pt x="5961" y="3271"/>
                      <a:pt x="5931" y="3341"/>
                      <a:pt x="5916" y="3355"/>
                    </a:cubicBezTo>
                    <a:cubicBezTo>
                      <a:pt x="5900" y="3371"/>
                      <a:pt x="5895" y="3373"/>
                      <a:pt x="5884" y="3367"/>
                    </a:cubicBezTo>
                    <a:cubicBezTo>
                      <a:pt x="5878" y="3364"/>
                      <a:pt x="5866" y="3362"/>
                      <a:pt x="5857" y="3362"/>
                    </a:cubicBezTo>
                    <a:cubicBezTo>
                      <a:pt x="5843" y="3362"/>
                      <a:pt x="5839" y="3364"/>
                      <a:pt x="5821" y="3377"/>
                    </a:cubicBezTo>
                    <a:cubicBezTo>
                      <a:pt x="5792" y="3400"/>
                      <a:pt x="5770" y="3434"/>
                      <a:pt x="5771" y="3456"/>
                    </a:cubicBezTo>
                    <a:cubicBezTo>
                      <a:pt x="5772" y="3470"/>
                      <a:pt x="5763" y="3514"/>
                      <a:pt x="5757" y="3523"/>
                    </a:cubicBezTo>
                    <a:cubicBezTo>
                      <a:pt x="5755" y="3527"/>
                      <a:pt x="5748" y="3535"/>
                      <a:pt x="5741" y="3541"/>
                    </a:cubicBezTo>
                    <a:cubicBezTo>
                      <a:pt x="5725" y="3556"/>
                      <a:pt x="5717" y="3578"/>
                      <a:pt x="5715" y="3618"/>
                    </a:cubicBezTo>
                    <a:cubicBezTo>
                      <a:pt x="5714" y="3646"/>
                      <a:pt x="5714" y="3650"/>
                      <a:pt x="5721" y="3662"/>
                    </a:cubicBezTo>
                    <a:cubicBezTo>
                      <a:pt x="5729" y="3675"/>
                      <a:pt x="5729" y="3675"/>
                      <a:pt x="5722" y="3682"/>
                    </a:cubicBezTo>
                    <a:cubicBezTo>
                      <a:pt x="5719" y="3686"/>
                      <a:pt x="5704" y="3697"/>
                      <a:pt x="5690" y="3706"/>
                    </a:cubicBezTo>
                    <a:cubicBezTo>
                      <a:pt x="5653" y="3731"/>
                      <a:pt x="5644" y="3744"/>
                      <a:pt x="5636" y="3784"/>
                    </a:cubicBezTo>
                    <a:cubicBezTo>
                      <a:pt x="5633" y="3803"/>
                      <a:pt x="5629" y="3825"/>
                      <a:pt x="5628" y="3835"/>
                    </a:cubicBezTo>
                    <a:cubicBezTo>
                      <a:pt x="5626" y="3850"/>
                      <a:pt x="5623" y="3856"/>
                      <a:pt x="5601" y="3883"/>
                    </a:cubicBezTo>
                    <a:cubicBezTo>
                      <a:pt x="5577" y="3913"/>
                      <a:pt x="5577" y="3913"/>
                      <a:pt x="5547" y="3925"/>
                    </a:cubicBezTo>
                    <a:cubicBezTo>
                      <a:pt x="5518" y="3937"/>
                      <a:pt x="5517" y="3937"/>
                      <a:pt x="5498" y="3934"/>
                    </a:cubicBezTo>
                    <a:cubicBezTo>
                      <a:pt x="5479" y="3931"/>
                      <a:pt x="5477" y="3931"/>
                      <a:pt x="5456" y="3941"/>
                    </a:cubicBezTo>
                    <a:lnTo>
                      <a:pt x="5434" y="3951"/>
                    </a:lnTo>
                    <a:lnTo>
                      <a:pt x="5409" y="3944"/>
                    </a:lnTo>
                    <a:cubicBezTo>
                      <a:pt x="5391" y="3938"/>
                      <a:pt x="5384" y="3937"/>
                      <a:pt x="5383" y="3940"/>
                    </a:cubicBezTo>
                    <a:cubicBezTo>
                      <a:pt x="5381" y="3942"/>
                      <a:pt x="5388" y="3962"/>
                      <a:pt x="5398" y="3984"/>
                    </a:cubicBezTo>
                    <a:cubicBezTo>
                      <a:pt x="5411" y="4013"/>
                      <a:pt x="5419" y="4026"/>
                      <a:pt x="5426" y="4032"/>
                    </a:cubicBezTo>
                    <a:cubicBezTo>
                      <a:pt x="5435" y="4039"/>
                      <a:pt x="5436" y="4040"/>
                      <a:pt x="5433" y="4050"/>
                    </a:cubicBezTo>
                    <a:cubicBezTo>
                      <a:pt x="5432" y="4055"/>
                      <a:pt x="5429" y="4074"/>
                      <a:pt x="5426" y="4092"/>
                    </a:cubicBezTo>
                    <a:cubicBezTo>
                      <a:pt x="5422" y="4129"/>
                      <a:pt x="5417" y="4139"/>
                      <a:pt x="5405" y="4137"/>
                    </a:cubicBezTo>
                    <a:cubicBezTo>
                      <a:pt x="5399" y="4135"/>
                      <a:pt x="5396" y="4137"/>
                      <a:pt x="5388" y="4151"/>
                    </a:cubicBezTo>
                    <a:cubicBezTo>
                      <a:pt x="5381" y="4163"/>
                      <a:pt x="5379" y="4171"/>
                      <a:pt x="5379" y="4186"/>
                    </a:cubicBezTo>
                    <a:lnTo>
                      <a:pt x="5379" y="4206"/>
                    </a:lnTo>
                    <a:lnTo>
                      <a:pt x="5355" y="4232"/>
                    </a:lnTo>
                    <a:cubicBezTo>
                      <a:pt x="5342" y="4246"/>
                      <a:pt x="5328" y="4261"/>
                      <a:pt x="5324" y="4264"/>
                    </a:cubicBezTo>
                    <a:cubicBezTo>
                      <a:pt x="5313" y="4273"/>
                      <a:pt x="5319" y="4280"/>
                      <a:pt x="5336" y="4277"/>
                    </a:cubicBezTo>
                    <a:cubicBezTo>
                      <a:pt x="5354" y="4275"/>
                      <a:pt x="5362" y="4278"/>
                      <a:pt x="5400" y="4304"/>
                    </a:cubicBezTo>
                    <a:cubicBezTo>
                      <a:pt x="5418" y="4316"/>
                      <a:pt x="5426" y="4324"/>
                      <a:pt x="5425" y="4327"/>
                    </a:cubicBezTo>
                    <a:cubicBezTo>
                      <a:pt x="5424" y="4329"/>
                      <a:pt x="5420" y="4342"/>
                      <a:pt x="5415" y="4354"/>
                    </a:cubicBezTo>
                    <a:cubicBezTo>
                      <a:pt x="5402" y="4386"/>
                      <a:pt x="5403" y="4390"/>
                      <a:pt x="5432" y="4404"/>
                    </a:cubicBezTo>
                    <a:cubicBezTo>
                      <a:pt x="5468" y="4422"/>
                      <a:pt x="5533" y="4448"/>
                      <a:pt x="5543" y="4448"/>
                    </a:cubicBezTo>
                    <a:cubicBezTo>
                      <a:pt x="5553" y="4448"/>
                      <a:pt x="5595" y="4436"/>
                      <a:pt x="5605" y="4431"/>
                    </a:cubicBezTo>
                    <a:cubicBezTo>
                      <a:pt x="5611" y="4427"/>
                      <a:pt x="5613" y="4428"/>
                      <a:pt x="5635" y="4450"/>
                    </a:cubicBezTo>
                    <a:cubicBezTo>
                      <a:pt x="5647" y="4463"/>
                      <a:pt x="5664" y="4478"/>
                      <a:pt x="5671" y="4483"/>
                    </a:cubicBezTo>
                    <a:cubicBezTo>
                      <a:pt x="5684" y="4490"/>
                      <a:pt x="5688" y="4491"/>
                      <a:pt x="5718" y="4491"/>
                    </a:cubicBezTo>
                    <a:cubicBezTo>
                      <a:pt x="5739" y="4491"/>
                      <a:pt x="5752" y="4493"/>
                      <a:pt x="5756" y="4495"/>
                    </a:cubicBezTo>
                    <a:cubicBezTo>
                      <a:pt x="5758" y="4498"/>
                      <a:pt x="5766" y="4518"/>
                      <a:pt x="5771" y="4540"/>
                    </a:cubicBezTo>
                    <a:cubicBezTo>
                      <a:pt x="5782" y="4581"/>
                      <a:pt x="5802" y="4709"/>
                      <a:pt x="5802" y="4736"/>
                    </a:cubicBezTo>
                    <a:cubicBezTo>
                      <a:pt x="5802" y="4748"/>
                      <a:pt x="5808" y="4761"/>
                      <a:pt x="5837" y="4815"/>
                    </a:cubicBezTo>
                    <a:cubicBezTo>
                      <a:pt x="5869" y="4873"/>
                      <a:pt x="5874" y="4882"/>
                      <a:pt x="5888" y="4891"/>
                    </a:cubicBezTo>
                    <a:cubicBezTo>
                      <a:pt x="5897" y="4897"/>
                      <a:pt x="5904" y="4904"/>
                      <a:pt x="5904" y="4905"/>
                    </a:cubicBezTo>
                    <a:cubicBezTo>
                      <a:pt x="5904" y="4914"/>
                      <a:pt x="5872" y="4966"/>
                      <a:pt x="5859" y="4977"/>
                    </a:cubicBezTo>
                    <a:cubicBezTo>
                      <a:pt x="5824" y="5009"/>
                      <a:pt x="5685" y="5092"/>
                      <a:pt x="5661" y="5095"/>
                    </a:cubicBezTo>
                    <a:cubicBezTo>
                      <a:pt x="5652" y="5097"/>
                      <a:pt x="5644" y="5096"/>
                      <a:pt x="5637" y="5092"/>
                    </a:cubicBezTo>
                    <a:cubicBezTo>
                      <a:pt x="5628" y="5088"/>
                      <a:pt x="5626" y="5088"/>
                      <a:pt x="5623" y="5092"/>
                    </a:cubicBezTo>
                    <a:cubicBezTo>
                      <a:pt x="5620" y="5095"/>
                      <a:pt x="5610" y="5138"/>
                      <a:pt x="5598" y="5202"/>
                    </a:cubicBezTo>
                    <a:lnTo>
                      <a:pt x="5594" y="5226"/>
                    </a:lnTo>
                    <a:lnTo>
                      <a:pt x="5550" y="5251"/>
                    </a:lnTo>
                    <a:cubicBezTo>
                      <a:pt x="5465" y="5299"/>
                      <a:pt x="5441" y="5311"/>
                      <a:pt x="5416" y="5317"/>
                    </a:cubicBezTo>
                    <a:cubicBezTo>
                      <a:pt x="5402" y="5321"/>
                      <a:pt x="5390" y="5325"/>
                      <a:pt x="5388" y="5327"/>
                    </a:cubicBezTo>
                    <a:cubicBezTo>
                      <a:pt x="5386" y="5328"/>
                      <a:pt x="5383" y="5356"/>
                      <a:pt x="5381" y="5388"/>
                    </a:cubicBezTo>
                    <a:lnTo>
                      <a:pt x="5377" y="5446"/>
                    </a:lnTo>
                    <a:lnTo>
                      <a:pt x="5386" y="5455"/>
                    </a:lnTo>
                    <a:cubicBezTo>
                      <a:pt x="5397" y="5468"/>
                      <a:pt x="5450" y="5503"/>
                      <a:pt x="5517" y="5542"/>
                    </a:cubicBezTo>
                    <a:cubicBezTo>
                      <a:pt x="5553" y="5562"/>
                      <a:pt x="5596" y="5591"/>
                      <a:pt x="5627" y="5614"/>
                    </a:cubicBezTo>
                    <a:cubicBezTo>
                      <a:pt x="5654" y="5635"/>
                      <a:pt x="5679" y="5652"/>
                      <a:pt x="5681" y="5652"/>
                    </a:cubicBezTo>
                    <a:cubicBezTo>
                      <a:pt x="5684" y="5652"/>
                      <a:pt x="5688" y="5654"/>
                      <a:pt x="5690" y="5655"/>
                    </a:cubicBezTo>
                    <a:cubicBezTo>
                      <a:pt x="5694" y="5657"/>
                      <a:pt x="5694" y="5662"/>
                      <a:pt x="5687" y="5681"/>
                    </a:cubicBezTo>
                    <a:cubicBezTo>
                      <a:pt x="5679" y="5707"/>
                      <a:pt x="5656" y="5750"/>
                      <a:pt x="5647" y="5756"/>
                    </a:cubicBezTo>
                    <a:cubicBezTo>
                      <a:pt x="5639" y="5762"/>
                      <a:pt x="5603" y="5778"/>
                      <a:pt x="5588" y="5783"/>
                    </a:cubicBezTo>
                    <a:cubicBezTo>
                      <a:pt x="5568" y="5789"/>
                      <a:pt x="5561" y="5802"/>
                      <a:pt x="5545" y="5858"/>
                    </a:cubicBezTo>
                    <a:cubicBezTo>
                      <a:pt x="5527" y="5921"/>
                      <a:pt x="5528" y="5924"/>
                      <a:pt x="5564" y="5966"/>
                    </a:cubicBezTo>
                    <a:cubicBezTo>
                      <a:pt x="5578" y="5982"/>
                      <a:pt x="5591" y="5997"/>
                      <a:pt x="5592" y="5998"/>
                    </a:cubicBezTo>
                    <a:cubicBezTo>
                      <a:pt x="5593" y="5999"/>
                      <a:pt x="5608" y="6003"/>
                      <a:pt x="5624" y="6006"/>
                    </a:cubicBezTo>
                    <a:cubicBezTo>
                      <a:pt x="5647" y="6010"/>
                      <a:pt x="5653" y="6012"/>
                      <a:pt x="5652" y="6015"/>
                    </a:cubicBezTo>
                    <a:cubicBezTo>
                      <a:pt x="5651" y="6018"/>
                      <a:pt x="5649" y="6023"/>
                      <a:pt x="5648" y="6027"/>
                    </a:cubicBezTo>
                    <a:cubicBezTo>
                      <a:pt x="5646" y="6033"/>
                      <a:pt x="5641" y="6036"/>
                      <a:pt x="5628" y="6040"/>
                    </a:cubicBezTo>
                    <a:cubicBezTo>
                      <a:pt x="5608" y="6046"/>
                      <a:pt x="5548" y="6052"/>
                      <a:pt x="5534" y="6050"/>
                    </a:cubicBezTo>
                    <a:cubicBezTo>
                      <a:pt x="5526" y="6048"/>
                      <a:pt x="5522" y="6051"/>
                      <a:pt x="5496" y="6080"/>
                    </a:cubicBezTo>
                    <a:lnTo>
                      <a:pt x="5466" y="6112"/>
                    </a:lnTo>
                    <a:lnTo>
                      <a:pt x="5443" y="6112"/>
                    </a:lnTo>
                    <a:lnTo>
                      <a:pt x="5420" y="6112"/>
                    </a:lnTo>
                    <a:lnTo>
                      <a:pt x="5406" y="6096"/>
                    </a:lnTo>
                    <a:cubicBezTo>
                      <a:pt x="5398" y="6087"/>
                      <a:pt x="5386" y="6077"/>
                      <a:pt x="5379" y="6073"/>
                    </a:cubicBezTo>
                    <a:cubicBezTo>
                      <a:pt x="5366" y="6068"/>
                      <a:pt x="5363" y="6067"/>
                      <a:pt x="5341" y="6071"/>
                    </a:cubicBezTo>
                    <a:cubicBezTo>
                      <a:pt x="5291" y="6078"/>
                      <a:pt x="5275" y="6083"/>
                      <a:pt x="5249" y="6100"/>
                    </a:cubicBezTo>
                    <a:cubicBezTo>
                      <a:pt x="5223" y="6116"/>
                      <a:pt x="5203" y="6122"/>
                      <a:pt x="5199" y="6116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defRPr/>
                </a:pPr>
                <a:endParaRPr lang="it-IT" sz="1600" kern="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43" name="Freeform 72">
                <a:extLst>
                  <a:ext uri="{FF2B5EF4-FFF2-40B4-BE49-F238E27FC236}">
                    <a16:creationId xmlns:a16="http://schemas.microsoft.com/office/drawing/2014/main" id="{3E39B1A0-B99E-75EF-E417-D0DF8750C3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3764" y="4481109"/>
                <a:ext cx="179090" cy="99999"/>
              </a:xfrm>
              <a:custGeom>
                <a:avLst/>
                <a:gdLst>
                  <a:gd name="T0" fmla="*/ 267 w 621"/>
                  <a:gd name="T1" fmla="*/ 325 h 337"/>
                  <a:gd name="T2" fmla="*/ 261 w 621"/>
                  <a:gd name="T3" fmla="*/ 309 h 337"/>
                  <a:gd name="T4" fmla="*/ 227 w 621"/>
                  <a:gd name="T5" fmla="*/ 296 h 337"/>
                  <a:gd name="T6" fmla="*/ 190 w 621"/>
                  <a:gd name="T7" fmla="*/ 280 h 337"/>
                  <a:gd name="T8" fmla="*/ 178 w 621"/>
                  <a:gd name="T9" fmla="*/ 208 h 337"/>
                  <a:gd name="T10" fmla="*/ 150 w 621"/>
                  <a:gd name="T11" fmla="*/ 179 h 337"/>
                  <a:gd name="T12" fmla="*/ 85 w 621"/>
                  <a:gd name="T13" fmla="*/ 134 h 337"/>
                  <a:gd name="T14" fmla="*/ 43 w 621"/>
                  <a:gd name="T15" fmla="*/ 117 h 337"/>
                  <a:gd name="T16" fmla="*/ 21 w 621"/>
                  <a:gd name="T17" fmla="*/ 125 h 337"/>
                  <a:gd name="T18" fmla="*/ 5 w 621"/>
                  <a:gd name="T19" fmla="*/ 134 h 337"/>
                  <a:gd name="T20" fmla="*/ 2 w 621"/>
                  <a:gd name="T21" fmla="*/ 126 h 337"/>
                  <a:gd name="T22" fmla="*/ 5 w 621"/>
                  <a:gd name="T23" fmla="*/ 112 h 337"/>
                  <a:gd name="T24" fmla="*/ 34 w 621"/>
                  <a:gd name="T25" fmla="*/ 110 h 337"/>
                  <a:gd name="T26" fmla="*/ 56 w 621"/>
                  <a:gd name="T27" fmla="*/ 114 h 337"/>
                  <a:gd name="T28" fmla="*/ 101 w 621"/>
                  <a:gd name="T29" fmla="*/ 78 h 337"/>
                  <a:gd name="T30" fmla="*/ 169 w 621"/>
                  <a:gd name="T31" fmla="*/ 29 h 337"/>
                  <a:gd name="T32" fmla="*/ 230 w 621"/>
                  <a:gd name="T33" fmla="*/ 2 h 337"/>
                  <a:gd name="T34" fmla="*/ 265 w 621"/>
                  <a:gd name="T35" fmla="*/ 56 h 337"/>
                  <a:gd name="T36" fmla="*/ 338 w 621"/>
                  <a:gd name="T37" fmla="*/ 105 h 337"/>
                  <a:gd name="T38" fmla="*/ 439 w 621"/>
                  <a:gd name="T39" fmla="*/ 136 h 337"/>
                  <a:gd name="T40" fmla="*/ 486 w 621"/>
                  <a:gd name="T41" fmla="*/ 130 h 337"/>
                  <a:gd name="T42" fmla="*/ 514 w 621"/>
                  <a:gd name="T43" fmla="*/ 131 h 337"/>
                  <a:gd name="T44" fmla="*/ 516 w 621"/>
                  <a:gd name="T45" fmla="*/ 146 h 337"/>
                  <a:gd name="T46" fmla="*/ 529 w 621"/>
                  <a:gd name="T47" fmla="*/ 174 h 337"/>
                  <a:gd name="T48" fmla="*/ 567 w 621"/>
                  <a:gd name="T49" fmla="*/ 180 h 337"/>
                  <a:gd name="T50" fmla="*/ 596 w 621"/>
                  <a:gd name="T51" fmla="*/ 204 h 337"/>
                  <a:gd name="T52" fmla="*/ 595 w 621"/>
                  <a:gd name="T53" fmla="*/ 251 h 337"/>
                  <a:gd name="T54" fmla="*/ 604 w 621"/>
                  <a:gd name="T55" fmla="*/ 290 h 337"/>
                  <a:gd name="T56" fmla="*/ 621 w 621"/>
                  <a:gd name="T57" fmla="*/ 303 h 337"/>
                  <a:gd name="T58" fmla="*/ 555 w 621"/>
                  <a:gd name="T59" fmla="*/ 313 h 337"/>
                  <a:gd name="T60" fmla="*/ 277 w 621"/>
                  <a:gd name="T61" fmla="*/ 337 h 337"/>
                  <a:gd name="T62" fmla="*/ 267 w 621"/>
                  <a:gd name="T63" fmla="*/ 325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1" h="337">
                    <a:moveTo>
                      <a:pt x="267" y="325"/>
                    </a:moveTo>
                    <a:cubicBezTo>
                      <a:pt x="266" y="318"/>
                      <a:pt x="263" y="311"/>
                      <a:pt x="261" y="309"/>
                    </a:cubicBezTo>
                    <a:cubicBezTo>
                      <a:pt x="259" y="308"/>
                      <a:pt x="243" y="302"/>
                      <a:pt x="227" y="296"/>
                    </a:cubicBezTo>
                    <a:cubicBezTo>
                      <a:pt x="210" y="290"/>
                      <a:pt x="193" y="283"/>
                      <a:pt x="190" y="280"/>
                    </a:cubicBezTo>
                    <a:cubicBezTo>
                      <a:pt x="185" y="275"/>
                      <a:pt x="179" y="244"/>
                      <a:pt x="178" y="208"/>
                    </a:cubicBezTo>
                    <a:cubicBezTo>
                      <a:pt x="178" y="207"/>
                      <a:pt x="165" y="193"/>
                      <a:pt x="150" y="179"/>
                    </a:cubicBezTo>
                    <a:cubicBezTo>
                      <a:pt x="126" y="155"/>
                      <a:pt x="117" y="149"/>
                      <a:pt x="85" y="134"/>
                    </a:cubicBezTo>
                    <a:cubicBezTo>
                      <a:pt x="65" y="125"/>
                      <a:pt x="46" y="117"/>
                      <a:pt x="43" y="117"/>
                    </a:cubicBezTo>
                    <a:cubicBezTo>
                      <a:pt x="39" y="117"/>
                      <a:pt x="29" y="121"/>
                      <a:pt x="21" y="125"/>
                    </a:cubicBezTo>
                    <a:lnTo>
                      <a:pt x="5" y="134"/>
                    </a:lnTo>
                    <a:lnTo>
                      <a:pt x="2" y="126"/>
                    </a:lnTo>
                    <a:cubicBezTo>
                      <a:pt x="0" y="120"/>
                      <a:pt x="0" y="117"/>
                      <a:pt x="5" y="112"/>
                    </a:cubicBezTo>
                    <a:cubicBezTo>
                      <a:pt x="11" y="107"/>
                      <a:pt x="13" y="107"/>
                      <a:pt x="34" y="110"/>
                    </a:cubicBezTo>
                    <a:lnTo>
                      <a:pt x="56" y="114"/>
                    </a:lnTo>
                    <a:lnTo>
                      <a:pt x="101" y="78"/>
                    </a:lnTo>
                    <a:cubicBezTo>
                      <a:pt x="125" y="58"/>
                      <a:pt x="156" y="36"/>
                      <a:pt x="169" y="29"/>
                    </a:cubicBezTo>
                    <a:cubicBezTo>
                      <a:pt x="194" y="15"/>
                      <a:pt x="228" y="0"/>
                      <a:pt x="230" y="2"/>
                    </a:cubicBezTo>
                    <a:cubicBezTo>
                      <a:pt x="241" y="13"/>
                      <a:pt x="265" y="50"/>
                      <a:pt x="265" y="56"/>
                    </a:cubicBezTo>
                    <a:cubicBezTo>
                      <a:pt x="265" y="66"/>
                      <a:pt x="261" y="63"/>
                      <a:pt x="338" y="105"/>
                    </a:cubicBezTo>
                    <a:cubicBezTo>
                      <a:pt x="410" y="144"/>
                      <a:pt x="416" y="145"/>
                      <a:pt x="439" y="136"/>
                    </a:cubicBezTo>
                    <a:cubicBezTo>
                      <a:pt x="454" y="131"/>
                      <a:pt x="463" y="130"/>
                      <a:pt x="486" y="130"/>
                    </a:cubicBezTo>
                    <a:lnTo>
                      <a:pt x="514" y="131"/>
                    </a:lnTo>
                    <a:lnTo>
                      <a:pt x="516" y="146"/>
                    </a:lnTo>
                    <a:cubicBezTo>
                      <a:pt x="517" y="156"/>
                      <a:pt x="521" y="165"/>
                      <a:pt x="529" y="174"/>
                    </a:cubicBezTo>
                    <a:cubicBezTo>
                      <a:pt x="543" y="191"/>
                      <a:pt x="550" y="192"/>
                      <a:pt x="567" y="180"/>
                    </a:cubicBezTo>
                    <a:cubicBezTo>
                      <a:pt x="581" y="170"/>
                      <a:pt x="588" y="176"/>
                      <a:pt x="596" y="204"/>
                    </a:cubicBezTo>
                    <a:cubicBezTo>
                      <a:pt x="606" y="233"/>
                      <a:pt x="606" y="232"/>
                      <a:pt x="595" y="251"/>
                    </a:cubicBezTo>
                    <a:cubicBezTo>
                      <a:pt x="583" y="273"/>
                      <a:pt x="584" y="277"/>
                      <a:pt x="604" y="290"/>
                    </a:cubicBezTo>
                    <a:cubicBezTo>
                      <a:pt x="613" y="296"/>
                      <a:pt x="621" y="302"/>
                      <a:pt x="621" y="303"/>
                    </a:cubicBezTo>
                    <a:cubicBezTo>
                      <a:pt x="621" y="305"/>
                      <a:pt x="611" y="307"/>
                      <a:pt x="555" y="313"/>
                    </a:cubicBezTo>
                    <a:cubicBezTo>
                      <a:pt x="513" y="318"/>
                      <a:pt x="292" y="337"/>
                      <a:pt x="277" y="337"/>
                    </a:cubicBezTo>
                    <a:cubicBezTo>
                      <a:pt x="271" y="337"/>
                      <a:pt x="269" y="335"/>
                      <a:pt x="267" y="325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defRPr/>
                </a:pPr>
                <a:endParaRPr lang="it-IT" sz="1600" kern="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44" name="Freeform 73">
                <a:extLst>
                  <a:ext uri="{FF2B5EF4-FFF2-40B4-BE49-F238E27FC236}">
                    <a16:creationId xmlns:a16="http://schemas.microsoft.com/office/drawing/2014/main" id="{8E0168AA-6616-5D95-186B-D119B80A08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0053" y="3799172"/>
                <a:ext cx="1165441" cy="1059710"/>
              </a:xfrm>
              <a:custGeom>
                <a:avLst/>
                <a:gdLst>
                  <a:gd name="T0" fmla="*/ 3235 w 4031"/>
                  <a:gd name="T1" fmla="*/ 3281 h 3578"/>
                  <a:gd name="T2" fmla="*/ 2962 w 4031"/>
                  <a:gd name="T3" fmla="*/ 3072 h 3578"/>
                  <a:gd name="T4" fmla="*/ 2841 w 4031"/>
                  <a:gd name="T5" fmla="*/ 3495 h 3578"/>
                  <a:gd name="T6" fmla="*/ 2342 w 4031"/>
                  <a:gd name="T7" fmla="*/ 3327 h 3578"/>
                  <a:gd name="T8" fmla="*/ 2236 w 4031"/>
                  <a:gd name="T9" fmla="*/ 3165 h 3578"/>
                  <a:gd name="T10" fmla="*/ 2243 w 4031"/>
                  <a:gd name="T11" fmla="*/ 2968 h 3578"/>
                  <a:gd name="T12" fmla="*/ 1975 w 4031"/>
                  <a:gd name="T13" fmla="*/ 3136 h 3578"/>
                  <a:gd name="T14" fmla="*/ 1757 w 4031"/>
                  <a:gd name="T15" fmla="*/ 3084 h 3578"/>
                  <a:gd name="T16" fmla="*/ 1598 w 4031"/>
                  <a:gd name="T17" fmla="*/ 2774 h 3578"/>
                  <a:gd name="T18" fmla="*/ 1512 w 4031"/>
                  <a:gd name="T19" fmla="*/ 2598 h 3578"/>
                  <a:gd name="T20" fmla="*/ 1451 w 4031"/>
                  <a:gd name="T21" fmla="*/ 2464 h 3578"/>
                  <a:gd name="T22" fmla="*/ 1315 w 4031"/>
                  <a:gd name="T23" fmla="*/ 2424 h 3578"/>
                  <a:gd name="T24" fmla="*/ 1074 w 4031"/>
                  <a:gd name="T25" fmla="*/ 2302 h 3578"/>
                  <a:gd name="T26" fmla="*/ 812 w 4031"/>
                  <a:gd name="T27" fmla="*/ 2444 h 3578"/>
                  <a:gd name="T28" fmla="*/ 808 w 4031"/>
                  <a:gd name="T29" fmla="*/ 2314 h 3578"/>
                  <a:gd name="T30" fmla="*/ 668 w 4031"/>
                  <a:gd name="T31" fmla="*/ 2266 h 3578"/>
                  <a:gd name="T32" fmla="*/ 575 w 4031"/>
                  <a:gd name="T33" fmla="*/ 2150 h 3578"/>
                  <a:gd name="T34" fmla="*/ 524 w 4031"/>
                  <a:gd name="T35" fmla="*/ 2032 h 3578"/>
                  <a:gd name="T36" fmla="*/ 324 w 4031"/>
                  <a:gd name="T37" fmla="*/ 1891 h 3578"/>
                  <a:gd name="T38" fmla="*/ 194 w 4031"/>
                  <a:gd name="T39" fmla="*/ 1920 h 3578"/>
                  <a:gd name="T40" fmla="*/ 24 w 4031"/>
                  <a:gd name="T41" fmla="*/ 1835 h 3578"/>
                  <a:gd name="T42" fmla="*/ 164 w 4031"/>
                  <a:gd name="T43" fmla="*/ 1658 h 3578"/>
                  <a:gd name="T44" fmla="*/ 183 w 4031"/>
                  <a:gd name="T45" fmla="*/ 1506 h 3578"/>
                  <a:gd name="T46" fmla="*/ 161 w 4031"/>
                  <a:gd name="T47" fmla="*/ 1402 h 3578"/>
                  <a:gd name="T48" fmla="*/ 329 w 4031"/>
                  <a:gd name="T49" fmla="*/ 1323 h 3578"/>
                  <a:gd name="T50" fmla="*/ 415 w 4031"/>
                  <a:gd name="T51" fmla="*/ 1437 h 3578"/>
                  <a:gd name="T52" fmla="*/ 457 w 4031"/>
                  <a:gd name="T53" fmla="*/ 1351 h 3578"/>
                  <a:gd name="T54" fmla="*/ 526 w 4031"/>
                  <a:gd name="T55" fmla="*/ 1283 h 3578"/>
                  <a:gd name="T56" fmla="*/ 337 w 4031"/>
                  <a:gd name="T57" fmla="*/ 1071 h 3578"/>
                  <a:gd name="T58" fmla="*/ 309 w 4031"/>
                  <a:gd name="T59" fmla="*/ 875 h 3578"/>
                  <a:gd name="T60" fmla="*/ 458 w 4031"/>
                  <a:gd name="T61" fmla="*/ 857 h 3578"/>
                  <a:gd name="T62" fmla="*/ 490 w 4031"/>
                  <a:gd name="T63" fmla="*/ 660 h 3578"/>
                  <a:gd name="T64" fmla="*/ 604 w 4031"/>
                  <a:gd name="T65" fmla="*/ 641 h 3578"/>
                  <a:gd name="T66" fmla="*/ 724 w 4031"/>
                  <a:gd name="T67" fmla="*/ 314 h 3578"/>
                  <a:gd name="T68" fmla="*/ 847 w 4031"/>
                  <a:gd name="T69" fmla="*/ 72 h 3578"/>
                  <a:gd name="T70" fmla="*/ 995 w 4031"/>
                  <a:gd name="T71" fmla="*/ 24 h 3578"/>
                  <a:gd name="T72" fmla="*/ 1167 w 4031"/>
                  <a:gd name="T73" fmla="*/ 185 h 3578"/>
                  <a:gd name="T74" fmla="*/ 1149 w 4031"/>
                  <a:gd name="T75" fmla="*/ 372 h 3578"/>
                  <a:gd name="T76" fmla="*/ 1076 w 4031"/>
                  <a:gd name="T77" fmla="*/ 511 h 3578"/>
                  <a:gd name="T78" fmla="*/ 1042 w 4031"/>
                  <a:gd name="T79" fmla="*/ 809 h 3578"/>
                  <a:gd name="T80" fmla="*/ 1265 w 4031"/>
                  <a:gd name="T81" fmla="*/ 914 h 3578"/>
                  <a:gd name="T82" fmla="*/ 1345 w 4031"/>
                  <a:gd name="T83" fmla="*/ 1036 h 3578"/>
                  <a:gd name="T84" fmla="*/ 1755 w 4031"/>
                  <a:gd name="T85" fmla="*/ 891 h 3578"/>
                  <a:gd name="T86" fmla="*/ 1998 w 4031"/>
                  <a:gd name="T87" fmla="*/ 1244 h 3578"/>
                  <a:gd name="T88" fmla="*/ 2040 w 4031"/>
                  <a:gd name="T89" fmla="*/ 1375 h 3578"/>
                  <a:gd name="T90" fmla="*/ 2136 w 4031"/>
                  <a:gd name="T91" fmla="*/ 1521 h 3578"/>
                  <a:gd name="T92" fmla="*/ 2348 w 4031"/>
                  <a:gd name="T93" fmla="*/ 1687 h 3578"/>
                  <a:gd name="T94" fmla="*/ 2447 w 4031"/>
                  <a:gd name="T95" fmla="*/ 1799 h 3578"/>
                  <a:gd name="T96" fmla="*/ 2624 w 4031"/>
                  <a:gd name="T97" fmla="*/ 1840 h 3578"/>
                  <a:gd name="T98" fmla="*/ 2788 w 4031"/>
                  <a:gd name="T99" fmla="*/ 1827 h 3578"/>
                  <a:gd name="T100" fmla="*/ 2832 w 4031"/>
                  <a:gd name="T101" fmla="*/ 1957 h 3578"/>
                  <a:gd name="T102" fmla="*/ 2859 w 4031"/>
                  <a:gd name="T103" fmla="*/ 2107 h 3578"/>
                  <a:gd name="T104" fmla="*/ 3054 w 4031"/>
                  <a:gd name="T105" fmla="*/ 2135 h 3578"/>
                  <a:gd name="T106" fmla="*/ 3165 w 4031"/>
                  <a:gd name="T107" fmla="*/ 2222 h 3578"/>
                  <a:gd name="T108" fmla="*/ 3047 w 4031"/>
                  <a:gd name="T109" fmla="*/ 2413 h 3578"/>
                  <a:gd name="T110" fmla="*/ 3074 w 4031"/>
                  <a:gd name="T111" fmla="*/ 2466 h 3578"/>
                  <a:gd name="T112" fmla="*/ 3330 w 4031"/>
                  <a:gd name="T113" fmla="*/ 2633 h 3578"/>
                  <a:gd name="T114" fmla="*/ 3525 w 4031"/>
                  <a:gd name="T115" fmla="*/ 2702 h 3578"/>
                  <a:gd name="T116" fmla="*/ 3813 w 4031"/>
                  <a:gd name="T117" fmla="*/ 2679 h 3578"/>
                  <a:gd name="T118" fmla="*/ 3950 w 4031"/>
                  <a:gd name="T119" fmla="*/ 2907 h 3578"/>
                  <a:gd name="T120" fmla="*/ 4015 w 4031"/>
                  <a:gd name="T121" fmla="*/ 3202 h 3578"/>
                  <a:gd name="T122" fmla="*/ 3693 w 4031"/>
                  <a:gd name="T123" fmla="*/ 3202 h 3578"/>
                  <a:gd name="T124" fmla="*/ 3573 w 4031"/>
                  <a:gd name="T125" fmla="*/ 3460 h 3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31" h="3578">
                    <a:moveTo>
                      <a:pt x="3481" y="3570"/>
                    </a:moveTo>
                    <a:cubicBezTo>
                      <a:pt x="3473" y="3568"/>
                      <a:pt x="3465" y="3565"/>
                      <a:pt x="3463" y="3563"/>
                    </a:cubicBezTo>
                    <a:cubicBezTo>
                      <a:pt x="3458" y="3558"/>
                      <a:pt x="3457" y="3518"/>
                      <a:pt x="3461" y="3467"/>
                    </a:cubicBezTo>
                    <a:cubicBezTo>
                      <a:pt x="3468" y="3375"/>
                      <a:pt x="3448" y="3345"/>
                      <a:pt x="3369" y="3329"/>
                    </a:cubicBezTo>
                    <a:cubicBezTo>
                      <a:pt x="3351" y="3325"/>
                      <a:pt x="3320" y="3318"/>
                      <a:pt x="3301" y="3312"/>
                    </a:cubicBezTo>
                    <a:cubicBezTo>
                      <a:pt x="3270" y="3304"/>
                      <a:pt x="3262" y="3300"/>
                      <a:pt x="3235" y="3281"/>
                    </a:cubicBezTo>
                    <a:cubicBezTo>
                      <a:pt x="3218" y="3269"/>
                      <a:pt x="3202" y="3256"/>
                      <a:pt x="3199" y="3253"/>
                    </a:cubicBezTo>
                    <a:cubicBezTo>
                      <a:pt x="3191" y="3244"/>
                      <a:pt x="3165" y="3200"/>
                      <a:pt x="3165" y="3194"/>
                    </a:cubicBezTo>
                    <a:cubicBezTo>
                      <a:pt x="3165" y="3188"/>
                      <a:pt x="3144" y="3147"/>
                      <a:pt x="3130" y="3124"/>
                    </a:cubicBezTo>
                    <a:cubicBezTo>
                      <a:pt x="3122" y="3111"/>
                      <a:pt x="3110" y="3100"/>
                      <a:pt x="3086" y="3083"/>
                    </a:cubicBezTo>
                    <a:cubicBezTo>
                      <a:pt x="3048" y="3055"/>
                      <a:pt x="3042" y="3053"/>
                      <a:pt x="3011" y="3053"/>
                    </a:cubicBezTo>
                    <a:cubicBezTo>
                      <a:pt x="2984" y="3052"/>
                      <a:pt x="2967" y="3059"/>
                      <a:pt x="2962" y="3072"/>
                    </a:cubicBezTo>
                    <a:cubicBezTo>
                      <a:pt x="2955" y="3089"/>
                      <a:pt x="2958" y="3122"/>
                      <a:pt x="2969" y="3149"/>
                    </a:cubicBezTo>
                    <a:cubicBezTo>
                      <a:pt x="2982" y="3181"/>
                      <a:pt x="3010" y="3266"/>
                      <a:pt x="3012" y="3282"/>
                    </a:cubicBezTo>
                    <a:cubicBezTo>
                      <a:pt x="3016" y="3308"/>
                      <a:pt x="2992" y="3371"/>
                      <a:pt x="2976" y="3379"/>
                    </a:cubicBezTo>
                    <a:cubicBezTo>
                      <a:pt x="2973" y="3381"/>
                      <a:pt x="2964" y="3383"/>
                      <a:pt x="2958" y="3383"/>
                    </a:cubicBezTo>
                    <a:cubicBezTo>
                      <a:pt x="2926" y="3383"/>
                      <a:pt x="2888" y="3415"/>
                      <a:pt x="2869" y="3460"/>
                    </a:cubicBezTo>
                    <a:cubicBezTo>
                      <a:pt x="2861" y="3479"/>
                      <a:pt x="2857" y="3484"/>
                      <a:pt x="2841" y="3495"/>
                    </a:cubicBezTo>
                    <a:cubicBezTo>
                      <a:pt x="2815" y="3514"/>
                      <a:pt x="2794" y="3523"/>
                      <a:pt x="2774" y="3525"/>
                    </a:cubicBezTo>
                    <a:cubicBezTo>
                      <a:pt x="2757" y="3527"/>
                      <a:pt x="2755" y="3527"/>
                      <a:pt x="2671" y="3486"/>
                    </a:cubicBezTo>
                    <a:cubicBezTo>
                      <a:pt x="2549" y="3427"/>
                      <a:pt x="2545" y="3425"/>
                      <a:pt x="2523" y="3389"/>
                    </a:cubicBezTo>
                    <a:lnTo>
                      <a:pt x="2504" y="3361"/>
                    </a:lnTo>
                    <a:lnTo>
                      <a:pt x="2453" y="3343"/>
                    </a:lnTo>
                    <a:cubicBezTo>
                      <a:pt x="2394" y="3322"/>
                      <a:pt x="2378" y="3319"/>
                      <a:pt x="2342" y="3327"/>
                    </a:cubicBezTo>
                    <a:cubicBezTo>
                      <a:pt x="2327" y="3329"/>
                      <a:pt x="2304" y="3333"/>
                      <a:pt x="2290" y="3334"/>
                    </a:cubicBezTo>
                    <a:cubicBezTo>
                      <a:pt x="2269" y="3335"/>
                      <a:pt x="2264" y="3335"/>
                      <a:pt x="2250" y="3328"/>
                    </a:cubicBezTo>
                    <a:cubicBezTo>
                      <a:pt x="2241" y="3324"/>
                      <a:pt x="2225" y="3313"/>
                      <a:pt x="2214" y="3303"/>
                    </a:cubicBezTo>
                    <a:cubicBezTo>
                      <a:pt x="2196" y="3286"/>
                      <a:pt x="2194" y="3283"/>
                      <a:pt x="2194" y="3270"/>
                    </a:cubicBezTo>
                    <a:cubicBezTo>
                      <a:pt x="2194" y="3252"/>
                      <a:pt x="2209" y="3212"/>
                      <a:pt x="2224" y="3185"/>
                    </a:cubicBezTo>
                    <a:lnTo>
                      <a:pt x="2236" y="3165"/>
                    </a:lnTo>
                    <a:lnTo>
                      <a:pt x="2237" y="3113"/>
                    </a:lnTo>
                    <a:lnTo>
                      <a:pt x="2238" y="3060"/>
                    </a:lnTo>
                    <a:lnTo>
                      <a:pt x="2249" y="3047"/>
                    </a:lnTo>
                    <a:lnTo>
                      <a:pt x="2260" y="3034"/>
                    </a:lnTo>
                    <a:lnTo>
                      <a:pt x="2256" y="3009"/>
                    </a:lnTo>
                    <a:cubicBezTo>
                      <a:pt x="2253" y="2996"/>
                      <a:pt x="2248" y="2977"/>
                      <a:pt x="2243" y="2968"/>
                    </a:cubicBezTo>
                    <a:cubicBezTo>
                      <a:pt x="2233" y="2946"/>
                      <a:pt x="2209" y="2918"/>
                      <a:pt x="2187" y="2901"/>
                    </a:cubicBezTo>
                    <a:cubicBezTo>
                      <a:pt x="2158" y="2879"/>
                      <a:pt x="2109" y="2868"/>
                      <a:pt x="2097" y="2882"/>
                    </a:cubicBezTo>
                    <a:cubicBezTo>
                      <a:pt x="2095" y="2884"/>
                      <a:pt x="2088" y="2900"/>
                      <a:pt x="2082" y="2917"/>
                    </a:cubicBezTo>
                    <a:cubicBezTo>
                      <a:pt x="2070" y="2947"/>
                      <a:pt x="2069" y="2952"/>
                      <a:pt x="2059" y="3038"/>
                    </a:cubicBezTo>
                    <a:cubicBezTo>
                      <a:pt x="2057" y="3060"/>
                      <a:pt x="2055" y="3065"/>
                      <a:pt x="2043" y="3080"/>
                    </a:cubicBezTo>
                    <a:cubicBezTo>
                      <a:pt x="2029" y="3100"/>
                      <a:pt x="2002" y="3121"/>
                      <a:pt x="1975" y="3136"/>
                    </a:cubicBezTo>
                    <a:cubicBezTo>
                      <a:pt x="1954" y="3148"/>
                      <a:pt x="1898" y="3170"/>
                      <a:pt x="1894" y="3167"/>
                    </a:cubicBezTo>
                    <a:cubicBezTo>
                      <a:pt x="1892" y="3166"/>
                      <a:pt x="1890" y="3158"/>
                      <a:pt x="1888" y="3150"/>
                    </a:cubicBezTo>
                    <a:cubicBezTo>
                      <a:pt x="1885" y="3125"/>
                      <a:pt x="1882" y="3123"/>
                      <a:pt x="1848" y="3123"/>
                    </a:cubicBezTo>
                    <a:lnTo>
                      <a:pt x="1817" y="3124"/>
                    </a:lnTo>
                    <a:lnTo>
                      <a:pt x="1787" y="3104"/>
                    </a:lnTo>
                    <a:lnTo>
                      <a:pt x="1757" y="3084"/>
                    </a:lnTo>
                    <a:lnTo>
                      <a:pt x="1743" y="3047"/>
                    </a:lnTo>
                    <a:cubicBezTo>
                      <a:pt x="1725" y="3002"/>
                      <a:pt x="1716" y="2984"/>
                      <a:pt x="1688" y="2944"/>
                    </a:cubicBezTo>
                    <a:cubicBezTo>
                      <a:pt x="1671" y="2920"/>
                      <a:pt x="1662" y="2911"/>
                      <a:pt x="1647" y="2901"/>
                    </a:cubicBezTo>
                    <a:cubicBezTo>
                      <a:pt x="1636" y="2894"/>
                      <a:pt x="1619" y="2880"/>
                      <a:pt x="1610" y="2870"/>
                    </a:cubicBezTo>
                    <a:cubicBezTo>
                      <a:pt x="1595" y="2855"/>
                      <a:pt x="1592" y="2850"/>
                      <a:pt x="1594" y="2843"/>
                    </a:cubicBezTo>
                    <a:cubicBezTo>
                      <a:pt x="1595" y="2839"/>
                      <a:pt x="1597" y="2807"/>
                      <a:pt x="1598" y="2774"/>
                    </a:cubicBezTo>
                    <a:lnTo>
                      <a:pt x="1600" y="2713"/>
                    </a:lnTo>
                    <a:lnTo>
                      <a:pt x="1570" y="2683"/>
                    </a:lnTo>
                    <a:cubicBezTo>
                      <a:pt x="1552" y="2666"/>
                      <a:pt x="1533" y="2651"/>
                      <a:pt x="1524" y="2646"/>
                    </a:cubicBezTo>
                    <a:lnTo>
                      <a:pt x="1508" y="2638"/>
                    </a:lnTo>
                    <a:lnTo>
                      <a:pt x="1510" y="2618"/>
                    </a:lnTo>
                    <a:lnTo>
                      <a:pt x="1512" y="2598"/>
                    </a:lnTo>
                    <a:lnTo>
                      <a:pt x="1495" y="2586"/>
                    </a:lnTo>
                    <a:cubicBezTo>
                      <a:pt x="1485" y="2579"/>
                      <a:pt x="1477" y="2573"/>
                      <a:pt x="1477" y="2571"/>
                    </a:cubicBezTo>
                    <a:cubicBezTo>
                      <a:pt x="1477" y="2570"/>
                      <a:pt x="1481" y="2561"/>
                      <a:pt x="1486" y="2551"/>
                    </a:cubicBezTo>
                    <a:lnTo>
                      <a:pt x="1495" y="2534"/>
                    </a:lnTo>
                    <a:lnTo>
                      <a:pt x="1487" y="2507"/>
                    </a:lnTo>
                    <a:cubicBezTo>
                      <a:pt x="1478" y="2475"/>
                      <a:pt x="1466" y="2461"/>
                      <a:pt x="1451" y="2464"/>
                    </a:cubicBezTo>
                    <a:cubicBezTo>
                      <a:pt x="1446" y="2466"/>
                      <a:pt x="1439" y="2469"/>
                      <a:pt x="1436" y="2471"/>
                    </a:cubicBezTo>
                    <a:cubicBezTo>
                      <a:pt x="1433" y="2474"/>
                      <a:pt x="1429" y="2476"/>
                      <a:pt x="1427" y="2476"/>
                    </a:cubicBezTo>
                    <a:cubicBezTo>
                      <a:pt x="1418" y="2476"/>
                      <a:pt x="1408" y="2458"/>
                      <a:pt x="1404" y="2439"/>
                    </a:cubicBezTo>
                    <a:lnTo>
                      <a:pt x="1401" y="2420"/>
                    </a:lnTo>
                    <a:lnTo>
                      <a:pt x="1367" y="2419"/>
                    </a:lnTo>
                    <a:cubicBezTo>
                      <a:pt x="1339" y="2418"/>
                      <a:pt x="1329" y="2419"/>
                      <a:pt x="1315" y="2424"/>
                    </a:cubicBezTo>
                    <a:cubicBezTo>
                      <a:pt x="1304" y="2429"/>
                      <a:pt x="1294" y="2430"/>
                      <a:pt x="1288" y="2429"/>
                    </a:cubicBezTo>
                    <a:cubicBezTo>
                      <a:pt x="1283" y="2428"/>
                      <a:pt x="1252" y="2412"/>
                      <a:pt x="1218" y="2393"/>
                    </a:cubicBezTo>
                    <a:cubicBezTo>
                      <a:pt x="1171" y="2368"/>
                      <a:pt x="1156" y="2358"/>
                      <a:pt x="1156" y="2353"/>
                    </a:cubicBezTo>
                    <a:cubicBezTo>
                      <a:pt x="1156" y="2346"/>
                      <a:pt x="1112" y="2287"/>
                      <a:pt x="1107" y="2287"/>
                    </a:cubicBezTo>
                    <a:cubicBezTo>
                      <a:pt x="1105" y="2287"/>
                      <a:pt x="1099" y="2290"/>
                      <a:pt x="1093" y="2293"/>
                    </a:cubicBezTo>
                    <a:cubicBezTo>
                      <a:pt x="1087" y="2297"/>
                      <a:pt x="1079" y="2300"/>
                      <a:pt x="1074" y="2302"/>
                    </a:cubicBezTo>
                    <a:cubicBezTo>
                      <a:pt x="1054" y="2308"/>
                      <a:pt x="1012" y="2335"/>
                      <a:pt x="972" y="2367"/>
                    </a:cubicBezTo>
                    <a:cubicBezTo>
                      <a:pt x="938" y="2394"/>
                      <a:pt x="926" y="2402"/>
                      <a:pt x="921" y="2401"/>
                    </a:cubicBezTo>
                    <a:cubicBezTo>
                      <a:pt x="898" y="2395"/>
                      <a:pt x="885" y="2395"/>
                      <a:pt x="877" y="2400"/>
                    </a:cubicBezTo>
                    <a:cubicBezTo>
                      <a:pt x="873" y="2403"/>
                      <a:pt x="868" y="2408"/>
                      <a:pt x="867" y="2411"/>
                    </a:cubicBezTo>
                    <a:cubicBezTo>
                      <a:pt x="866" y="2415"/>
                      <a:pt x="853" y="2423"/>
                      <a:pt x="838" y="2431"/>
                    </a:cubicBezTo>
                    <a:lnTo>
                      <a:pt x="812" y="2444"/>
                    </a:lnTo>
                    <a:lnTo>
                      <a:pt x="802" y="2434"/>
                    </a:lnTo>
                    <a:lnTo>
                      <a:pt x="793" y="2425"/>
                    </a:lnTo>
                    <a:lnTo>
                      <a:pt x="804" y="2412"/>
                    </a:lnTo>
                    <a:cubicBezTo>
                      <a:pt x="810" y="2405"/>
                      <a:pt x="818" y="2397"/>
                      <a:pt x="821" y="2396"/>
                    </a:cubicBezTo>
                    <a:cubicBezTo>
                      <a:pt x="832" y="2390"/>
                      <a:pt x="839" y="2374"/>
                      <a:pt x="836" y="2361"/>
                    </a:cubicBezTo>
                    <a:cubicBezTo>
                      <a:pt x="833" y="2345"/>
                      <a:pt x="816" y="2317"/>
                      <a:pt x="808" y="2314"/>
                    </a:cubicBezTo>
                    <a:cubicBezTo>
                      <a:pt x="803" y="2313"/>
                      <a:pt x="794" y="2317"/>
                      <a:pt x="774" y="2332"/>
                    </a:cubicBezTo>
                    <a:cubicBezTo>
                      <a:pt x="749" y="2351"/>
                      <a:pt x="748" y="2351"/>
                      <a:pt x="747" y="2343"/>
                    </a:cubicBezTo>
                    <a:cubicBezTo>
                      <a:pt x="747" y="2339"/>
                      <a:pt x="749" y="2331"/>
                      <a:pt x="753" y="2327"/>
                    </a:cubicBezTo>
                    <a:cubicBezTo>
                      <a:pt x="766" y="2311"/>
                      <a:pt x="760" y="2288"/>
                      <a:pt x="739" y="2268"/>
                    </a:cubicBezTo>
                    <a:cubicBezTo>
                      <a:pt x="727" y="2258"/>
                      <a:pt x="726" y="2258"/>
                      <a:pt x="703" y="2259"/>
                    </a:cubicBezTo>
                    <a:cubicBezTo>
                      <a:pt x="690" y="2260"/>
                      <a:pt x="674" y="2263"/>
                      <a:pt x="668" y="2266"/>
                    </a:cubicBezTo>
                    <a:cubicBezTo>
                      <a:pt x="662" y="2269"/>
                      <a:pt x="651" y="2272"/>
                      <a:pt x="643" y="2273"/>
                    </a:cubicBezTo>
                    <a:lnTo>
                      <a:pt x="629" y="2275"/>
                    </a:lnTo>
                    <a:lnTo>
                      <a:pt x="623" y="2247"/>
                    </a:lnTo>
                    <a:cubicBezTo>
                      <a:pt x="620" y="2231"/>
                      <a:pt x="612" y="2203"/>
                      <a:pt x="606" y="2184"/>
                    </a:cubicBezTo>
                    <a:lnTo>
                      <a:pt x="594" y="2150"/>
                    </a:lnTo>
                    <a:lnTo>
                      <a:pt x="575" y="2150"/>
                    </a:lnTo>
                    <a:lnTo>
                      <a:pt x="557" y="2150"/>
                    </a:lnTo>
                    <a:lnTo>
                      <a:pt x="546" y="2133"/>
                    </a:lnTo>
                    <a:cubicBezTo>
                      <a:pt x="531" y="2113"/>
                      <a:pt x="532" y="2100"/>
                      <a:pt x="547" y="2092"/>
                    </a:cubicBezTo>
                    <a:cubicBezTo>
                      <a:pt x="559" y="2085"/>
                      <a:pt x="560" y="2076"/>
                      <a:pt x="553" y="2049"/>
                    </a:cubicBezTo>
                    <a:lnTo>
                      <a:pt x="548" y="2033"/>
                    </a:lnTo>
                    <a:lnTo>
                      <a:pt x="524" y="2032"/>
                    </a:lnTo>
                    <a:cubicBezTo>
                      <a:pt x="502" y="2032"/>
                      <a:pt x="498" y="2032"/>
                      <a:pt x="489" y="2040"/>
                    </a:cubicBezTo>
                    <a:cubicBezTo>
                      <a:pt x="479" y="2048"/>
                      <a:pt x="478" y="2048"/>
                      <a:pt x="472" y="2042"/>
                    </a:cubicBezTo>
                    <a:cubicBezTo>
                      <a:pt x="463" y="2035"/>
                      <a:pt x="447" y="2005"/>
                      <a:pt x="428" y="1961"/>
                    </a:cubicBezTo>
                    <a:cubicBezTo>
                      <a:pt x="420" y="1943"/>
                      <a:pt x="412" y="1926"/>
                      <a:pt x="411" y="1924"/>
                    </a:cubicBezTo>
                    <a:cubicBezTo>
                      <a:pt x="409" y="1922"/>
                      <a:pt x="396" y="1917"/>
                      <a:pt x="382" y="1912"/>
                    </a:cubicBezTo>
                    <a:cubicBezTo>
                      <a:pt x="367" y="1908"/>
                      <a:pt x="341" y="1898"/>
                      <a:pt x="324" y="1891"/>
                    </a:cubicBezTo>
                    <a:cubicBezTo>
                      <a:pt x="306" y="1885"/>
                      <a:pt x="291" y="1880"/>
                      <a:pt x="289" y="1880"/>
                    </a:cubicBezTo>
                    <a:cubicBezTo>
                      <a:pt x="283" y="1884"/>
                      <a:pt x="287" y="1892"/>
                      <a:pt x="304" y="1909"/>
                    </a:cubicBezTo>
                    <a:lnTo>
                      <a:pt x="321" y="1927"/>
                    </a:lnTo>
                    <a:lnTo>
                      <a:pt x="319" y="1947"/>
                    </a:lnTo>
                    <a:cubicBezTo>
                      <a:pt x="318" y="1958"/>
                      <a:pt x="317" y="1969"/>
                      <a:pt x="316" y="1970"/>
                    </a:cubicBezTo>
                    <a:cubicBezTo>
                      <a:pt x="312" y="1975"/>
                      <a:pt x="286" y="1964"/>
                      <a:pt x="194" y="1920"/>
                    </a:cubicBezTo>
                    <a:cubicBezTo>
                      <a:pt x="102" y="1875"/>
                      <a:pt x="110" y="1877"/>
                      <a:pt x="80" y="1905"/>
                    </a:cubicBezTo>
                    <a:lnTo>
                      <a:pt x="63" y="1922"/>
                    </a:lnTo>
                    <a:lnTo>
                      <a:pt x="31" y="1906"/>
                    </a:lnTo>
                    <a:lnTo>
                      <a:pt x="0" y="1890"/>
                    </a:lnTo>
                    <a:lnTo>
                      <a:pt x="8" y="1868"/>
                    </a:lnTo>
                    <a:cubicBezTo>
                      <a:pt x="12" y="1856"/>
                      <a:pt x="20" y="1841"/>
                      <a:pt x="24" y="1835"/>
                    </a:cubicBezTo>
                    <a:cubicBezTo>
                      <a:pt x="30" y="1828"/>
                      <a:pt x="33" y="1820"/>
                      <a:pt x="33" y="1812"/>
                    </a:cubicBezTo>
                    <a:cubicBezTo>
                      <a:pt x="33" y="1799"/>
                      <a:pt x="32" y="1800"/>
                      <a:pt x="93" y="1729"/>
                    </a:cubicBezTo>
                    <a:lnTo>
                      <a:pt x="105" y="1715"/>
                    </a:lnTo>
                    <a:lnTo>
                      <a:pt x="130" y="1717"/>
                    </a:lnTo>
                    <a:cubicBezTo>
                      <a:pt x="154" y="1719"/>
                      <a:pt x="198" y="1713"/>
                      <a:pt x="208" y="1705"/>
                    </a:cubicBezTo>
                    <a:cubicBezTo>
                      <a:pt x="213" y="1701"/>
                      <a:pt x="178" y="1663"/>
                      <a:pt x="164" y="1658"/>
                    </a:cubicBezTo>
                    <a:cubicBezTo>
                      <a:pt x="150" y="1652"/>
                      <a:pt x="141" y="1627"/>
                      <a:pt x="145" y="1608"/>
                    </a:cubicBezTo>
                    <a:cubicBezTo>
                      <a:pt x="148" y="1595"/>
                      <a:pt x="147" y="1591"/>
                      <a:pt x="135" y="1565"/>
                    </a:cubicBezTo>
                    <a:cubicBezTo>
                      <a:pt x="120" y="1531"/>
                      <a:pt x="101" y="1511"/>
                      <a:pt x="84" y="1511"/>
                    </a:cubicBezTo>
                    <a:cubicBezTo>
                      <a:pt x="66" y="1511"/>
                      <a:pt x="72" y="1504"/>
                      <a:pt x="100" y="1490"/>
                    </a:cubicBezTo>
                    <a:cubicBezTo>
                      <a:pt x="123" y="1478"/>
                      <a:pt x="127" y="1477"/>
                      <a:pt x="140" y="1479"/>
                    </a:cubicBezTo>
                    <a:cubicBezTo>
                      <a:pt x="160" y="1482"/>
                      <a:pt x="175" y="1492"/>
                      <a:pt x="183" y="1506"/>
                    </a:cubicBezTo>
                    <a:cubicBezTo>
                      <a:pt x="192" y="1521"/>
                      <a:pt x="205" y="1530"/>
                      <a:pt x="228" y="1537"/>
                    </a:cubicBezTo>
                    <a:cubicBezTo>
                      <a:pt x="245" y="1543"/>
                      <a:pt x="248" y="1543"/>
                      <a:pt x="272" y="1538"/>
                    </a:cubicBezTo>
                    <a:cubicBezTo>
                      <a:pt x="309" y="1531"/>
                      <a:pt x="320" y="1526"/>
                      <a:pt x="320" y="1517"/>
                    </a:cubicBezTo>
                    <a:cubicBezTo>
                      <a:pt x="320" y="1502"/>
                      <a:pt x="301" y="1437"/>
                      <a:pt x="295" y="1429"/>
                    </a:cubicBezTo>
                    <a:cubicBezTo>
                      <a:pt x="289" y="1422"/>
                      <a:pt x="285" y="1421"/>
                      <a:pt x="254" y="1418"/>
                    </a:cubicBezTo>
                    <a:cubicBezTo>
                      <a:pt x="208" y="1414"/>
                      <a:pt x="164" y="1407"/>
                      <a:pt x="161" y="1402"/>
                    </a:cubicBezTo>
                    <a:cubicBezTo>
                      <a:pt x="159" y="1400"/>
                      <a:pt x="158" y="1396"/>
                      <a:pt x="158" y="1394"/>
                    </a:cubicBezTo>
                    <a:cubicBezTo>
                      <a:pt x="158" y="1387"/>
                      <a:pt x="172" y="1363"/>
                      <a:pt x="179" y="1357"/>
                    </a:cubicBezTo>
                    <a:cubicBezTo>
                      <a:pt x="189" y="1349"/>
                      <a:pt x="284" y="1290"/>
                      <a:pt x="285" y="1291"/>
                    </a:cubicBezTo>
                    <a:cubicBezTo>
                      <a:pt x="285" y="1292"/>
                      <a:pt x="288" y="1299"/>
                      <a:pt x="291" y="1307"/>
                    </a:cubicBezTo>
                    <a:cubicBezTo>
                      <a:pt x="298" y="1323"/>
                      <a:pt x="306" y="1332"/>
                      <a:pt x="313" y="1332"/>
                    </a:cubicBezTo>
                    <a:cubicBezTo>
                      <a:pt x="315" y="1332"/>
                      <a:pt x="323" y="1328"/>
                      <a:pt x="329" y="1323"/>
                    </a:cubicBezTo>
                    <a:cubicBezTo>
                      <a:pt x="343" y="1311"/>
                      <a:pt x="349" y="1311"/>
                      <a:pt x="364" y="1320"/>
                    </a:cubicBezTo>
                    <a:cubicBezTo>
                      <a:pt x="374" y="1326"/>
                      <a:pt x="375" y="1327"/>
                      <a:pt x="373" y="1336"/>
                    </a:cubicBezTo>
                    <a:cubicBezTo>
                      <a:pt x="371" y="1342"/>
                      <a:pt x="370" y="1360"/>
                      <a:pt x="370" y="1375"/>
                    </a:cubicBezTo>
                    <a:cubicBezTo>
                      <a:pt x="370" y="1400"/>
                      <a:pt x="371" y="1406"/>
                      <a:pt x="378" y="1418"/>
                    </a:cubicBezTo>
                    <a:lnTo>
                      <a:pt x="386" y="1433"/>
                    </a:lnTo>
                    <a:lnTo>
                      <a:pt x="415" y="1437"/>
                    </a:lnTo>
                    <a:cubicBezTo>
                      <a:pt x="431" y="1439"/>
                      <a:pt x="449" y="1440"/>
                      <a:pt x="454" y="1439"/>
                    </a:cubicBezTo>
                    <a:cubicBezTo>
                      <a:pt x="467" y="1437"/>
                      <a:pt x="511" y="1404"/>
                      <a:pt x="511" y="1396"/>
                    </a:cubicBezTo>
                    <a:cubicBezTo>
                      <a:pt x="511" y="1393"/>
                      <a:pt x="508" y="1391"/>
                      <a:pt x="498" y="1390"/>
                    </a:cubicBezTo>
                    <a:cubicBezTo>
                      <a:pt x="475" y="1389"/>
                      <a:pt x="471" y="1387"/>
                      <a:pt x="459" y="1374"/>
                    </a:cubicBezTo>
                    <a:lnTo>
                      <a:pt x="448" y="1360"/>
                    </a:lnTo>
                    <a:lnTo>
                      <a:pt x="457" y="1351"/>
                    </a:lnTo>
                    <a:cubicBezTo>
                      <a:pt x="462" y="1346"/>
                      <a:pt x="472" y="1342"/>
                      <a:pt x="479" y="1340"/>
                    </a:cubicBezTo>
                    <a:cubicBezTo>
                      <a:pt x="486" y="1339"/>
                      <a:pt x="494" y="1337"/>
                      <a:pt x="498" y="1337"/>
                    </a:cubicBezTo>
                    <a:cubicBezTo>
                      <a:pt x="504" y="1335"/>
                      <a:pt x="506" y="1337"/>
                      <a:pt x="508" y="1343"/>
                    </a:cubicBezTo>
                    <a:cubicBezTo>
                      <a:pt x="509" y="1349"/>
                      <a:pt x="512" y="1351"/>
                      <a:pt x="517" y="1351"/>
                    </a:cubicBezTo>
                    <a:cubicBezTo>
                      <a:pt x="532" y="1351"/>
                      <a:pt x="564" y="1330"/>
                      <a:pt x="564" y="1319"/>
                    </a:cubicBezTo>
                    <a:cubicBezTo>
                      <a:pt x="564" y="1314"/>
                      <a:pt x="542" y="1293"/>
                      <a:pt x="526" y="1283"/>
                    </a:cubicBezTo>
                    <a:cubicBezTo>
                      <a:pt x="517" y="1278"/>
                      <a:pt x="517" y="1278"/>
                      <a:pt x="503" y="1286"/>
                    </a:cubicBezTo>
                    <a:cubicBezTo>
                      <a:pt x="495" y="1291"/>
                      <a:pt x="487" y="1294"/>
                      <a:pt x="483" y="1292"/>
                    </a:cubicBezTo>
                    <a:cubicBezTo>
                      <a:pt x="475" y="1290"/>
                      <a:pt x="437" y="1233"/>
                      <a:pt x="414" y="1190"/>
                    </a:cubicBezTo>
                    <a:cubicBezTo>
                      <a:pt x="399" y="1163"/>
                      <a:pt x="385" y="1145"/>
                      <a:pt x="337" y="1097"/>
                    </a:cubicBezTo>
                    <a:lnTo>
                      <a:pt x="320" y="1080"/>
                    </a:lnTo>
                    <a:lnTo>
                      <a:pt x="337" y="1071"/>
                    </a:lnTo>
                    <a:cubicBezTo>
                      <a:pt x="346" y="1065"/>
                      <a:pt x="354" y="1060"/>
                      <a:pt x="354" y="1059"/>
                    </a:cubicBezTo>
                    <a:cubicBezTo>
                      <a:pt x="354" y="1058"/>
                      <a:pt x="351" y="1053"/>
                      <a:pt x="347" y="1047"/>
                    </a:cubicBezTo>
                    <a:cubicBezTo>
                      <a:pt x="344" y="1042"/>
                      <a:pt x="335" y="1015"/>
                      <a:pt x="328" y="987"/>
                    </a:cubicBezTo>
                    <a:cubicBezTo>
                      <a:pt x="318" y="945"/>
                      <a:pt x="314" y="936"/>
                      <a:pt x="304" y="924"/>
                    </a:cubicBezTo>
                    <a:cubicBezTo>
                      <a:pt x="295" y="914"/>
                      <a:pt x="292" y="907"/>
                      <a:pt x="291" y="894"/>
                    </a:cubicBezTo>
                    <a:cubicBezTo>
                      <a:pt x="289" y="874"/>
                      <a:pt x="291" y="872"/>
                      <a:pt x="309" y="875"/>
                    </a:cubicBezTo>
                    <a:cubicBezTo>
                      <a:pt x="315" y="876"/>
                      <a:pt x="320" y="878"/>
                      <a:pt x="321" y="881"/>
                    </a:cubicBezTo>
                    <a:cubicBezTo>
                      <a:pt x="322" y="885"/>
                      <a:pt x="330" y="889"/>
                      <a:pt x="340" y="892"/>
                    </a:cubicBezTo>
                    <a:lnTo>
                      <a:pt x="357" y="897"/>
                    </a:lnTo>
                    <a:lnTo>
                      <a:pt x="407" y="883"/>
                    </a:lnTo>
                    <a:cubicBezTo>
                      <a:pt x="435" y="875"/>
                      <a:pt x="459" y="867"/>
                      <a:pt x="460" y="866"/>
                    </a:cubicBezTo>
                    <a:cubicBezTo>
                      <a:pt x="462" y="864"/>
                      <a:pt x="461" y="860"/>
                      <a:pt x="458" y="857"/>
                    </a:cubicBezTo>
                    <a:cubicBezTo>
                      <a:pt x="454" y="853"/>
                      <a:pt x="445" y="831"/>
                      <a:pt x="437" y="807"/>
                    </a:cubicBezTo>
                    <a:cubicBezTo>
                      <a:pt x="424" y="769"/>
                      <a:pt x="423" y="762"/>
                      <a:pt x="424" y="742"/>
                    </a:cubicBezTo>
                    <a:lnTo>
                      <a:pt x="426" y="719"/>
                    </a:lnTo>
                    <a:lnTo>
                      <a:pt x="444" y="716"/>
                    </a:lnTo>
                    <a:cubicBezTo>
                      <a:pt x="467" y="711"/>
                      <a:pt x="483" y="701"/>
                      <a:pt x="487" y="689"/>
                    </a:cubicBezTo>
                    <a:cubicBezTo>
                      <a:pt x="488" y="683"/>
                      <a:pt x="490" y="670"/>
                      <a:pt x="490" y="660"/>
                    </a:cubicBezTo>
                    <a:cubicBezTo>
                      <a:pt x="490" y="647"/>
                      <a:pt x="492" y="636"/>
                      <a:pt x="498" y="624"/>
                    </a:cubicBezTo>
                    <a:cubicBezTo>
                      <a:pt x="505" y="610"/>
                      <a:pt x="507" y="607"/>
                      <a:pt x="518" y="606"/>
                    </a:cubicBezTo>
                    <a:cubicBezTo>
                      <a:pt x="524" y="604"/>
                      <a:pt x="532" y="605"/>
                      <a:pt x="536" y="607"/>
                    </a:cubicBezTo>
                    <a:cubicBezTo>
                      <a:pt x="540" y="609"/>
                      <a:pt x="552" y="610"/>
                      <a:pt x="562" y="610"/>
                    </a:cubicBezTo>
                    <a:cubicBezTo>
                      <a:pt x="576" y="610"/>
                      <a:pt x="585" y="612"/>
                      <a:pt x="593" y="617"/>
                    </a:cubicBezTo>
                    <a:cubicBezTo>
                      <a:pt x="604" y="623"/>
                      <a:pt x="604" y="625"/>
                      <a:pt x="604" y="641"/>
                    </a:cubicBezTo>
                    <a:cubicBezTo>
                      <a:pt x="604" y="662"/>
                      <a:pt x="606" y="667"/>
                      <a:pt x="618" y="673"/>
                    </a:cubicBezTo>
                    <a:cubicBezTo>
                      <a:pt x="633" y="680"/>
                      <a:pt x="640" y="679"/>
                      <a:pt x="648" y="668"/>
                    </a:cubicBezTo>
                    <a:cubicBezTo>
                      <a:pt x="666" y="644"/>
                      <a:pt x="749" y="470"/>
                      <a:pt x="762" y="428"/>
                    </a:cubicBezTo>
                    <a:cubicBezTo>
                      <a:pt x="765" y="417"/>
                      <a:pt x="770" y="412"/>
                      <a:pt x="779" y="412"/>
                    </a:cubicBezTo>
                    <a:cubicBezTo>
                      <a:pt x="786" y="412"/>
                      <a:pt x="787" y="411"/>
                      <a:pt x="787" y="400"/>
                    </a:cubicBezTo>
                    <a:cubicBezTo>
                      <a:pt x="787" y="380"/>
                      <a:pt x="757" y="339"/>
                      <a:pt x="724" y="314"/>
                    </a:cubicBezTo>
                    <a:cubicBezTo>
                      <a:pt x="710" y="302"/>
                      <a:pt x="697" y="292"/>
                      <a:pt x="697" y="291"/>
                    </a:cubicBezTo>
                    <a:cubicBezTo>
                      <a:pt x="696" y="290"/>
                      <a:pt x="704" y="285"/>
                      <a:pt x="713" y="279"/>
                    </a:cubicBezTo>
                    <a:lnTo>
                      <a:pt x="730" y="268"/>
                    </a:lnTo>
                    <a:lnTo>
                      <a:pt x="730" y="213"/>
                    </a:lnTo>
                    <a:cubicBezTo>
                      <a:pt x="730" y="160"/>
                      <a:pt x="730" y="158"/>
                      <a:pt x="737" y="154"/>
                    </a:cubicBezTo>
                    <a:cubicBezTo>
                      <a:pt x="755" y="144"/>
                      <a:pt x="845" y="76"/>
                      <a:pt x="847" y="72"/>
                    </a:cubicBezTo>
                    <a:cubicBezTo>
                      <a:pt x="848" y="70"/>
                      <a:pt x="844" y="57"/>
                      <a:pt x="838" y="43"/>
                    </a:cubicBezTo>
                    <a:cubicBezTo>
                      <a:pt x="832" y="30"/>
                      <a:pt x="828" y="19"/>
                      <a:pt x="828" y="18"/>
                    </a:cubicBezTo>
                    <a:cubicBezTo>
                      <a:pt x="829" y="18"/>
                      <a:pt x="835" y="14"/>
                      <a:pt x="842" y="9"/>
                    </a:cubicBezTo>
                    <a:lnTo>
                      <a:pt x="856" y="0"/>
                    </a:lnTo>
                    <a:lnTo>
                      <a:pt x="903" y="3"/>
                    </a:lnTo>
                    <a:cubicBezTo>
                      <a:pt x="950" y="6"/>
                      <a:pt x="979" y="13"/>
                      <a:pt x="995" y="24"/>
                    </a:cubicBezTo>
                    <a:cubicBezTo>
                      <a:pt x="1000" y="27"/>
                      <a:pt x="1000" y="29"/>
                      <a:pt x="995" y="43"/>
                    </a:cubicBezTo>
                    <a:cubicBezTo>
                      <a:pt x="992" y="52"/>
                      <a:pt x="990" y="62"/>
                      <a:pt x="991" y="68"/>
                    </a:cubicBezTo>
                    <a:cubicBezTo>
                      <a:pt x="995" y="84"/>
                      <a:pt x="1013" y="117"/>
                      <a:pt x="1035" y="146"/>
                    </a:cubicBezTo>
                    <a:cubicBezTo>
                      <a:pt x="1053" y="170"/>
                      <a:pt x="1057" y="173"/>
                      <a:pt x="1076" y="181"/>
                    </a:cubicBezTo>
                    <a:cubicBezTo>
                      <a:pt x="1097" y="189"/>
                      <a:pt x="1100" y="189"/>
                      <a:pt x="1132" y="187"/>
                    </a:cubicBezTo>
                    <a:lnTo>
                      <a:pt x="1167" y="185"/>
                    </a:lnTo>
                    <a:lnTo>
                      <a:pt x="1160" y="198"/>
                    </a:lnTo>
                    <a:cubicBezTo>
                      <a:pt x="1156" y="205"/>
                      <a:pt x="1152" y="215"/>
                      <a:pt x="1152" y="219"/>
                    </a:cubicBezTo>
                    <a:cubicBezTo>
                      <a:pt x="1152" y="232"/>
                      <a:pt x="1167" y="243"/>
                      <a:pt x="1183" y="243"/>
                    </a:cubicBezTo>
                    <a:cubicBezTo>
                      <a:pt x="1197" y="243"/>
                      <a:pt x="1203" y="249"/>
                      <a:pt x="1203" y="264"/>
                    </a:cubicBezTo>
                    <a:cubicBezTo>
                      <a:pt x="1203" y="271"/>
                      <a:pt x="1171" y="326"/>
                      <a:pt x="1155" y="345"/>
                    </a:cubicBezTo>
                    <a:cubicBezTo>
                      <a:pt x="1151" y="350"/>
                      <a:pt x="1149" y="358"/>
                      <a:pt x="1149" y="372"/>
                    </a:cubicBezTo>
                    <a:cubicBezTo>
                      <a:pt x="1149" y="383"/>
                      <a:pt x="1148" y="399"/>
                      <a:pt x="1147" y="408"/>
                    </a:cubicBezTo>
                    <a:lnTo>
                      <a:pt x="1145" y="424"/>
                    </a:lnTo>
                    <a:lnTo>
                      <a:pt x="1103" y="451"/>
                    </a:lnTo>
                    <a:cubicBezTo>
                      <a:pt x="1080" y="465"/>
                      <a:pt x="1061" y="479"/>
                      <a:pt x="1061" y="480"/>
                    </a:cubicBezTo>
                    <a:cubicBezTo>
                      <a:pt x="1061" y="481"/>
                      <a:pt x="1064" y="489"/>
                      <a:pt x="1068" y="497"/>
                    </a:cubicBezTo>
                    <a:lnTo>
                      <a:pt x="1076" y="511"/>
                    </a:lnTo>
                    <a:lnTo>
                      <a:pt x="1064" y="531"/>
                    </a:lnTo>
                    <a:cubicBezTo>
                      <a:pt x="1057" y="542"/>
                      <a:pt x="1037" y="573"/>
                      <a:pt x="1020" y="600"/>
                    </a:cubicBezTo>
                    <a:cubicBezTo>
                      <a:pt x="993" y="641"/>
                      <a:pt x="986" y="654"/>
                      <a:pt x="978" y="681"/>
                    </a:cubicBezTo>
                    <a:lnTo>
                      <a:pt x="969" y="713"/>
                    </a:lnTo>
                    <a:lnTo>
                      <a:pt x="996" y="755"/>
                    </a:lnTo>
                    <a:cubicBezTo>
                      <a:pt x="1019" y="792"/>
                      <a:pt x="1024" y="798"/>
                      <a:pt x="1042" y="809"/>
                    </a:cubicBezTo>
                    <a:cubicBezTo>
                      <a:pt x="1062" y="821"/>
                      <a:pt x="1063" y="821"/>
                      <a:pt x="1095" y="821"/>
                    </a:cubicBezTo>
                    <a:cubicBezTo>
                      <a:pt x="1125" y="821"/>
                      <a:pt x="1129" y="821"/>
                      <a:pt x="1130" y="815"/>
                    </a:cubicBezTo>
                    <a:cubicBezTo>
                      <a:pt x="1131" y="812"/>
                      <a:pt x="1135" y="807"/>
                      <a:pt x="1138" y="804"/>
                    </a:cubicBezTo>
                    <a:cubicBezTo>
                      <a:pt x="1144" y="800"/>
                      <a:pt x="1147" y="802"/>
                      <a:pt x="1178" y="830"/>
                    </a:cubicBezTo>
                    <a:cubicBezTo>
                      <a:pt x="1197" y="847"/>
                      <a:pt x="1218" y="870"/>
                      <a:pt x="1226" y="881"/>
                    </a:cubicBezTo>
                    <a:cubicBezTo>
                      <a:pt x="1242" y="903"/>
                      <a:pt x="1255" y="914"/>
                      <a:pt x="1265" y="914"/>
                    </a:cubicBezTo>
                    <a:cubicBezTo>
                      <a:pt x="1269" y="914"/>
                      <a:pt x="1286" y="908"/>
                      <a:pt x="1304" y="901"/>
                    </a:cubicBezTo>
                    <a:cubicBezTo>
                      <a:pt x="1322" y="894"/>
                      <a:pt x="1338" y="889"/>
                      <a:pt x="1340" y="889"/>
                    </a:cubicBezTo>
                    <a:cubicBezTo>
                      <a:pt x="1342" y="890"/>
                      <a:pt x="1347" y="903"/>
                      <a:pt x="1352" y="919"/>
                    </a:cubicBezTo>
                    <a:lnTo>
                      <a:pt x="1360" y="947"/>
                    </a:lnTo>
                    <a:lnTo>
                      <a:pt x="1353" y="989"/>
                    </a:lnTo>
                    <a:cubicBezTo>
                      <a:pt x="1349" y="1012"/>
                      <a:pt x="1345" y="1033"/>
                      <a:pt x="1345" y="1036"/>
                    </a:cubicBezTo>
                    <a:cubicBezTo>
                      <a:pt x="1345" y="1043"/>
                      <a:pt x="1347" y="1043"/>
                      <a:pt x="1408" y="1053"/>
                    </a:cubicBezTo>
                    <a:cubicBezTo>
                      <a:pt x="1474" y="1063"/>
                      <a:pt x="1531" y="1080"/>
                      <a:pt x="1575" y="1101"/>
                    </a:cubicBezTo>
                    <a:cubicBezTo>
                      <a:pt x="1632" y="1128"/>
                      <a:pt x="1633" y="1128"/>
                      <a:pt x="1672" y="1114"/>
                    </a:cubicBezTo>
                    <a:cubicBezTo>
                      <a:pt x="1691" y="1108"/>
                      <a:pt x="1710" y="1102"/>
                      <a:pt x="1715" y="1101"/>
                    </a:cubicBezTo>
                    <a:cubicBezTo>
                      <a:pt x="1731" y="1098"/>
                      <a:pt x="1732" y="1090"/>
                      <a:pt x="1730" y="995"/>
                    </a:cubicBezTo>
                    <a:cubicBezTo>
                      <a:pt x="1730" y="977"/>
                      <a:pt x="1749" y="897"/>
                      <a:pt x="1755" y="891"/>
                    </a:cubicBezTo>
                    <a:cubicBezTo>
                      <a:pt x="1759" y="886"/>
                      <a:pt x="1776" y="896"/>
                      <a:pt x="1821" y="928"/>
                    </a:cubicBezTo>
                    <a:cubicBezTo>
                      <a:pt x="1907" y="991"/>
                      <a:pt x="1901" y="985"/>
                      <a:pt x="1917" y="1029"/>
                    </a:cubicBezTo>
                    <a:cubicBezTo>
                      <a:pt x="1940" y="1098"/>
                      <a:pt x="1944" y="1112"/>
                      <a:pt x="1943" y="1137"/>
                    </a:cubicBezTo>
                    <a:cubicBezTo>
                      <a:pt x="1943" y="1162"/>
                      <a:pt x="1952" y="1216"/>
                      <a:pt x="1958" y="1223"/>
                    </a:cubicBezTo>
                    <a:cubicBezTo>
                      <a:pt x="1960" y="1225"/>
                      <a:pt x="1966" y="1227"/>
                      <a:pt x="1971" y="1227"/>
                    </a:cubicBezTo>
                    <a:cubicBezTo>
                      <a:pt x="1986" y="1227"/>
                      <a:pt x="1992" y="1230"/>
                      <a:pt x="1998" y="1244"/>
                    </a:cubicBezTo>
                    <a:lnTo>
                      <a:pt x="2004" y="1256"/>
                    </a:lnTo>
                    <a:lnTo>
                      <a:pt x="1989" y="1287"/>
                    </a:lnTo>
                    <a:cubicBezTo>
                      <a:pt x="1981" y="1303"/>
                      <a:pt x="1975" y="1318"/>
                      <a:pt x="1976" y="1319"/>
                    </a:cubicBezTo>
                    <a:cubicBezTo>
                      <a:pt x="1978" y="1320"/>
                      <a:pt x="1990" y="1327"/>
                      <a:pt x="2004" y="1334"/>
                    </a:cubicBezTo>
                    <a:lnTo>
                      <a:pt x="2030" y="1347"/>
                    </a:lnTo>
                    <a:lnTo>
                      <a:pt x="2040" y="1375"/>
                    </a:lnTo>
                    <a:cubicBezTo>
                      <a:pt x="2045" y="1391"/>
                      <a:pt x="2050" y="1411"/>
                      <a:pt x="2052" y="1420"/>
                    </a:cubicBezTo>
                    <a:cubicBezTo>
                      <a:pt x="2054" y="1436"/>
                      <a:pt x="2054" y="1436"/>
                      <a:pt x="2068" y="1438"/>
                    </a:cubicBezTo>
                    <a:cubicBezTo>
                      <a:pt x="2076" y="1439"/>
                      <a:pt x="2084" y="1441"/>
                      <a:pt x="2085" y="1442"/>
                    </a:cubicBezTo>
                    <a:cubicBezTo>
                      <a:pt x="2086" y="1443"/>
                      <a:pt x="2084" y="1454"/>
                      <a:pt x="2081" y="1467"/>
                    </a:cubicBezTo>
                    <a:cubicBezTo>
                      <a:pt x="2078" y="1480"/>
                      <a:pt x="2075" y="1493"/>
                      <a:pt x="2075" y="1496"/>
                    </a:cubicBezTo>
                    <a:cubicBezTo>
                      <a:pt x="2071" y="1512"/>
                      <a:pt x="2093" y="1521"/>
                      <a:pt x="2136" y="1521"/>
                    </a:cubicBezTo>
                    <a:lnTo>
                      <a:pt x="2163" y="1521"/>
                    </a:lnTo>
                    <a:lnTo>
                      <a:pt x="2217" y="1573"/>
                    </a:lnTo>
                    <a:cubicBezTo>
                      <a:pt x="2269" y="1623"/>
                      <a:pt x="2272" y="1627"/>
                      <a:pt x="2279" y="1647"/>
                    </a:cubicBezTo>
                    <a:cubicBezTo>
                      <a:pt x="2283" y="1659"/>
                      <a:pt x="2290" y="1674"/>
                      <a:pt x="2293" y="1680"/>
                    </a:cubicBezTo>
                    <a:cubicBezTo>
                      <a:pt x="2300" y="1691"/>
                      <a:pt x="2317" y="1703"/>
                      <a:pt x="2326" y="1703"/>
                    </a:cubicBezTo>
                    <a:cubicBezTo>
                      <a:pt x="2328" y="1703"/>
                      <a:pt x="2338" y="1696"/>
                      <a:pt x="2348" y="1687"/>
                    </a:cubicBezTo>
                    <a:lnTo>
                      <a:pt x="2366" y="1671"/>
                    </a:lnTo>
                    <a:lnTo>
                      <a:pt x="2394" y="1692"/>
                    </a:lnTo>
                    <a:cubicBezTo>
                      <a:pt x="2410" y="1704"/>
                      <a:pt x="2430" y="1717"/>
                      <a:pt x="2439" y="1723"/>
                    </a:cubicBezTo>
                    <a:cubicBezTo>
                      <a:pt x="2448" y="1728"/>
                      <a:pt x="2455" y="1733"/>
                      <a:pt x="2455" y="1733"/>
                    </a:cubicBezTo>
                    <a:cubicBezTo>
                      <a:pt x="2455" y="1734"/>
                      <a:pt x="2450" y="1741"/>
                      <a:pt x="2445" y="1750"/>
                    </a:cubicBezTo>
                    <a:cubicBezTo>
                      <a:pt x="2428" y="1776"/>
                      <a:pt x="2428" y="1779"/>
                      <a:pt x="2447" y="1799"/>
                    </a:cubicBezTo>
                    <a:cubicBezTo>
                      <a:pt x="2468" y="1822"/>
                      <a:pt x="2476" y="1827"/>
                      <a:pt x="2494" y="1832"/>
                    </a:cubicBezTo>
                    <a:cubicBezTo>
                      <a:pt x="2522" y="1840"/>
                      <a:pt x="2538" y="1829"/>
                      <a:pt x="2549" y="1795"/>
                    </a:cubicBezTo>
                    <a:cubicBezTo>
                      <a:pt x="2556" y="1770"/>
                      <a:pt x="2562" y="1763"/>
                      <a:pt x="2575" y="1763"/>
                    </a:cubicBezTo>
                    <a:cubicBezTo>
                      <a:pt x="2592" y="1763"/>
                      <a:pt x="2597" y="1772"/>
                      <a:pt x="2595" y="1798"/>
                    </a:cubicBezTo>
                    <a:cubicBezTo>
                      <a:pt x="2593" y="1818"/>
                      <a:pt x="2594" y="1820"/>
                      <a:pt x="2601" y="1829"/>
                    </a:cubicBezTo>
                    <a:cubicBezTo>
                      <a:pt x="2606" y="1834"/>
                      <a:pt x="2614" y="1838"/>
                      <a:pt x="2624" y="1840"/>
                    </a:cubicBezTo>
                    <a:lnTo>
                      <a:pt x="2639" y="1843"/>
                    </a:lnTo>
                    <a:lnTo>
                      <a:pt x="2676" y="1815"/>
                    </a:lnTo>
                    <a:cubicBezTo>
                      <a:pt x="2715" y="1785"/>
                      <a:pt x="2735" y="1776"/>
                      <a:pt x="2767" y="1776"/>
                    </a:cubicBezTo>
                    <a:cubicBezTo>
                      <a:pt x="2783" y="1776"/>
                      <a:pt x="2789" y="1780"/>
                      <a:pt x="2801" y="1799"/>
                    </a:cubicBezTo>
                    <a:cubicBezTo>
                      <a:pt x="2807" y="1807"/>
                      <a:pt x="2807" y="1808"/>
                      <a:pt x="2802" y="1815"/>
                    </a:cubicBezTo>
                    <a:cubicBezTo>
                      <a:pt x="2799" y="1820"/>
                      <a:pt x="2793" y="1825"/>
                      <a:pt x="2788" y="1827"/>
                    </a:cubicBezTo>
                    <a:cubicBezTo>
                      <a:pt x="2780" y="1830"/>
                      <a:pt x="2778" y="1830"/>
                      <a:pt x="2766" y="1818"/>
                    </a:cubicBezTo>
                    <a:cubicBezTo>
                      <a:pt x="2757" y="1808"/>
                      <a:pt x="2751" y="1805"/>
                      <a:pt x="2743" y="1805"/>
                    </a:cubicBezTo>
                    <a:cubicBezTo>
                      <a:pt x="2728" y="1805"/>
                      <a:pt x="2713" y="1816"/>
                      <a:pt x="2706" y="1830"/>
                    </a:cubicBezTo>
                    <a:cubicBezTo>
                      <a:pt x="2699" y="1846"/>
                      <a:pt x="2700" y="1872"/>
                      <a:pt x="2708" y="1884"/>
                    </a:cubicBezTo>
                    <a:cubicBezTo>
                      <a:pt x="2723" y="1907"/>
                      <a:pt x="2756" y="1927"/>
                      <a:pt x="2786" y="1931"/>
                    </a:cubicBezTo>
                    <a:cubicBezTo>
                      <a:pt x="2807" y="1933"/>
                      <a:pt x="2830" y="1946"/>
                      <a:pt x="2832" y="1957"/>
                    </a:cubicBezTo>
                    <a:cubicBezTo>
                      <a:pt x="2833" y="1961"/>
                      <a:pt x="2832" y="1969"/>
                      <a:pt x="2830" y="1975"/>
                    </a:cubicBezTo>
                    <a:cubicBezTo>
                      <a:pt x="2826" y="1983"/>
                      <a:pt x="2819" y="1989"/>
                      <a:pt x="2792" y="2002"/>
                    </a:cubicBezTo>
                    <a:cubicBezTo>
                      <a:pt x="2759" y="2020"/>
                      <a:pt x="2754" y="2025"/>
                      <a:pt x="2758" y="2041"/>
                    </a:cubicBezTo>
                    <a:cubicBezTo>
                      <a:pt x="2761" y="2053"/>
                      <a:pt x="2765" y="2057"/>
                      <a:pt x="2803" y="2084"/>
                    </a:cubicBezTo>
                    <a:lnTo>
                      <a:pt x="2839" y="2109"/>
                    </a:lnTo>
                    <a:lnTo>
                      <a:pt x="2859" y="2107"/>
                    </a:lnTo>
                    <a:cubicBezTo>
                      <a:pt x="2876" y="2105"/>
                      <a:pt x="2881" y="2103"/>
                      <a:pt x="2891" y="2094"/>
                    </a:cubicBezTo>
                    <a:cubicBezTo>
                      <a:pt x="2898" y="2088"/>
                      <a:pt x="2907" y="2083"/>
                      <a:pt x="2911" y="2083"/>
                    </a:cubicBezTo>
                    <a:cubicBezTo>
                      <a:pt x="2924" y="2083"/>
                      <a:pt x="2942" y="2092"/>
                      <a:pt x="2946" y="2100"/>
                    </a:cubicBezTo>
                    <a:cubicBezTo>
                      <a:pt x="2948" y="2105"/>
                      <a:pt x="2963" y="2114"/>
                      <a:pt x="2987" y="2126"/>
                    </a:cubicBezTo>
                    <a:lnTo>
                      <a:pt x="3025" y="2145"/>
                    </a:lnTo>
                    <a:lnTo>
                      <a:pt x="3054" y="2135"/>
                    </a:lnTo>
                    <a:cubicBezTo>
                      <a:pt x="3070" y="2129"/>
                      <a:pt x="3085" y="2124"/>
                      <a:pt x="3088" y="2124"/>
                    </a:cubicBezTo>
                    <a:cubicBezTo>
                      <a:pt x="3097" y="2124"/>
                      <a:pt x="3101" y="2135"/>
                      <a:pt x="3100" y="2157"/>
                    </a:cubicBezTo>
                    <a:cubicBezTo>
                      <a:pt x="3100" y="2176"/>
                      <a:pt x="3100" y="2179"/>
                      <a:pt x="3108" y="2185"/>
                    </a:cubicBezTo>
                    <a:cubicBezTo>
                      <a:pt x="3116" y="2191"/>
                      <a:pt x="3138" y="2199"/>
                      <a:pt x="3160" y="2203"/>
                    </a:cubicBezTo>
                    <a:lnTo>
                      <a:pt x="3171" y="2205"/>
                    </a:lnTo>
                    <a:lnTo>
                      <a:pt x="3165" y="2222"/>
                    </a:lnTo>
                    <a:cubicBezTo>
                      <a:pt x="3161" y="2232"/>
                      <a:pt x="3157" y="2250"/>
                      <a:pt x="3156" y="2261"/>
                    </a:cubicBezTo>
                    <a:cubicBezTo>
                      <a:pt x="3154" y="2282"/>
                      <a:pt x="3154" y="2283"/>
                      <a:pt x="3135" y="2300"/>
                    </a:cubicBezTo>
                    <a:cubicBezTo>
                      <a:pt x="3118" y="2316"/>
                      <a:pt x="3113" y="2318"/>
                      <a:pt x="3096" y="2321"/>
                    </a:cubicBezTo>
                    <a:lnTo>
                      <a:pt x="3076" y="2324"/>
                    </a:lnTo>
                    <a:lnTo>
                      <a:pt x="3067" y="2357"/>
                    </a:lnTo>
                    <a:cubicBezTo>
                      <a:pt x="3062" y="2376"/>
                      <a:pt x="3053" y="2401"/>
                      <a:pt x="3047" y="2413"/>
                    </a:cubicBezTo>
                    <a:lnTo>
                      <a:pt x="3035" y="2435"/>
                    </a:lnTo>
                    <a:lnTo>
                      <a:pt x="3016" y="2433"/>
                    </a:lnTo>
                    <a:lnTo>
                      <a:pt x="2996" y="2431"/>
                    </a:lnTo>
                    <a:lnTo>
                      <a:pt x="2996" y="2448"/>
                    </a:lnTo>
                    <a:cubicBezTo>
                      <a:pt x="2996" y="2467"/>
                      <a:pt x="3001" y="2474"/>
                      <a:pt x="3016" y="2479"/>
                    </a:cubicBezTo>
                    <a:cubicBezTo>
                      <a:pt x="3034" y="2486"/>
                      <a:pt x="3048" y="2483"/>
                      <a:pt x="3074" y="2466"/>
                    </a:cubicBezTo>
                    <a:cubicBezTo>
                      <a:pt x="3095" y="2452"/>
                      <a:pt x="3155" y="2421"/>
                      <a:pt x="3160" y="2421"/>
                    </a:cubicBezTo>
                    <a:cubicBezTo>
                      <a:pt x="3161" y="2421"/>
                      <a:pt x="3173" y="2434"/>
                      <a:pt x="3186" y="2449"/>
                    </a:cubicBezTo>
                    <a:cubicBezTo>
                      <a:pt x="3215" y="2483"/>
                      <a:pt x="3219" y="2495"/>
                      <a:pt x="3222" y="2554"/>
                    </a:cubicBezTo>
                    <a:cubicBezTo>
                      <a:pt x="3226" y="2604"/>
                      <a:pt x="3229" y="2615"/>
                      <a:pt x="3247" y="2625"/>
                    </a:cubicBezTo>
                    <a:cubicBezTo>
                      <a:pt x="3263" y="2634"/>
                      <a:pt x="3275" y="2636"/>
                      <a:pt x="3286" y="2632"/>
                    </a:cubicBezTo>
                    <a:cubicBezTo>
                      <a:pt x="3299" y="2627"/>
                      <a:pt x="3319" y="2628"/>
                      <a:pt x="3330" y="2633"/>
                    </a:cubicBezTo>
                    <a:cubicBezTo>
                      <a:pt x="3335" y="2636"/>
                      <a:pt x="3348" y="2646"/>
                      <a:pt x="3359" y="2656"/>
                    </a:cubicBezTo>
                    <a:cubicBezTo>
                      <a:pt x="3375" y="2672"/>
                      <a:pt x="3379" y="2674"/>
                      <a:pt x="3391" y="2674"/>
                    </a:cubicBezTo>
                    <a:cubicBezTo>
                      <a:pt x="3411" y="2674"/>
                      <a:pt x="3441" y="2662"/>
                      <a:pt x="3457" y="2649"/>
                    </a:cubicBezTo>
                    <a:cubicBezTo>
                      <a:pt x="3471" y="2637"/>
                      <a:pt x="3485" y="2632"/>
                      <a:pt x="3506" y="2632"/>
                    </a:cubicBezTo>
                    <a:cubicBezTo>
                      <a:pt x="3528" y="2632"/>
                      <a:pt x="3532" y="2639"/>
                      <a:pt x="3529" y="2669"/>
                    </a:cubicBezTo>
                    <a:cubicBezTo>
                      <a:pt x="3528" y="2683"/>
                      <a:pt x="3526" y="2698"/>
                      <a:pt x="3525" y="2702"/>
                    </a:cubicBezTo>
                    <a:cubicBezTo>
                      <a:pt x="3524" y="2710"/>
                      <a:pt x="3526" y="2712"/>
                      <a:pt x="3566" y="2730"/>
                    </a:cubicBezTo>
                    <a:lnTo>
                      <a:pt x="3609" y="2751"/>
                    </a:lnTo>
                    <a:lnTo>
                      <a:pt x="3627" y="2741"/>
                    </a:lnTo>
                    <a:cubicBezTo>
                      <a:pt x="3649" y="2729"/>
                      <a:pt x="3711" y="2720"/>
                      <a:pt x="3733" y="2726"/>
                    </a:cubicBezTo>
                    <a:cubicBezTo>
                      <a:pt x="3755" y="2731"/>
                      <a:pt x="3772" y="2725"/>
                      <a:pt x="3794" y="2703"/>
                    </a:cubicBezTo>
                    <a:cubicBezTo>
                      <a:pt x="3804" y="2693"/>
                      <a:pt x="3812" y="2682"/>
                      <a:pt x="3813" y="2679"/>
                    </a:cubicBezTo>
                    <a:cubicBezTo>
                      <a:pt x="3816" y="2671"/>
                      <a:pt x="3825" y="2672"/>
                      <a:pt x="3827" y="2682"/>
                    </a:cubicBezTo>
                    <a:cubicBezTo>
                      <a:pt x="3829" y="2691"/>
                      <a:pt x="3827" y="2761"/>
                      <a:pt x="3823" y="2780"/>
                    </a:cubicBezTo>
                    <a:cubicBezTo>
                      <a:pt x="3822" y="2788"/>
                      <a:pt x="3823" y="2799"/>
                      <a:pt x="3827" y="2811"/>
                    </a:cubicBezTo>
                    <a:lnTo>
                      <a:pt x="3833" y="2829"/>
                    </a:lnTo>
                    <a:lnTo>
                      <a:pt x="3891" y="2867"/>
                    </a:lnTo>
                    <a:cubicBezTo>
                      <a:pt x="3924" y="2888"/>
                      <a:pt x="3950" y="2906"/>
                      <a:pt x="3950" y="2907"/>
                    </a:cubicBezTo>
                    <a:cubicBezTo>
                      <a:pt x="3950" y="2908"/>
                      <a:pt x="3938" y="2914"/>
                      <a:pt x="3924" y="2921"/>
                    </a:cubicBezTo>
                    <a:cubicBezTo>
                      <a:pt x="3894" y="2935"/>
                      <a:pt x="3890" y="2937"/>
                      <a:pt x="3868" y="2961"/>
                    </a:cubicBezTo>
                    <a:cubicBezTo>
                      <a:pt x="3852" y="2978"/>
                      <a:pt x="3852" y="2978"/>
                      <a:pt x="3852" y="3000"/>
                    </a:cubicBezTo>
                    <a:cubicBezTo>
                      <a:pt x="3852" y="3017"/>
                      <a:pt x="3854" y="3027"/>
                      <a:pt x="3862" y="3045"/>
                    </a:cubicBezTo>
                    <a:cubicBezTo>
                      <a:pt x="3873" y="3071"/>
                      <a:pt x="3888" y="3086"/>
                      <a:pt x="3946" y="3132"/>
                    </a:cubicBezTo>
                    <a:cubicBezTo>
                      <a:pt x="3978" y="3157"/>
                      <a:pt x="4000" y="3179"/>
                      <a:pt x="4015" y="3202"/>
                    </a:cubicBezTo>
                    <a:cubicBezTo>
                      <a:pt x="4028" y="3220"/>
                      <a:pt x="4031" y="3262"/>
                      <a:pt x="4023" y="3288"/>
                    </a:cubicBezTo>
                    <a:cubicBezTo>
                      <a:pt x="4009" y="3333"/>
                      <a:pt x="3978" y="3364"/>
                      <a:pt x="3931" y="3379"/>
                    </a:cubicBezTo>
                    <a:cubicBezTo>
                      <a:pt x="3905" y="3388"/>
                      <a:pt x="3897" y="3387"/>
                      <a:pt x="3879" y="3376"/>
                    </a:cubicBezTo>
                    <a:cubicBezTo>
                      <a:pt x="3866" y="3367"/>
                      <a:pt x="3867" y="3368"/>
                      <a:pt x="3848" y="3328"/>
                    </a:cubicBezTo>
                    <a:cubicBezTo>
                      <a:pt x="3825" y="3279"/>
                      <a:pt x="3787" y="3233"/>
                      <a:pt x="3757" y="3219"/>
                    </a:cubicBezTo>
                    <a:cubicBezTo>
                      <a:pt x="3747" y="3215"/>
                      <a:pt x="3718" y="3207"/>
                      <a:pt x="3693" y="3202"/>
                    </a:cubicBezTo>
                    <a:cubicBezTo>
                      <a:pt x="3640" y="3192"/>
                      <a:pt x="3623" y="3193"/>
                      <a:pt x="3594" y="3211"/>
                    </a:cubicBezTo>
                    <a:cubicBezTo>
                      <a:pt x="3561" y="3231"/>
                      <a:pt x="3554" y="3249"/>
                      <a:pt x="3553" y="3314"/>
                    </a:cubicBezTo>
                    <a:lnTo>
                      <a:pt x="3553" y="3359"/>
                    </a:lnTo>
                    <a:lnTo>
                      <a:pt x="3566" y="3388"/>
                    </a:lnTo>
                    <a:lnTo>
                      <a:pt x="3579" y="3418"/>
                    </a:lnTo>
                    <a:lnTo>
                      <a:pt x="3573" y="3460"/>
                    </a:lnTo>
                    <a:cubicBezTo>
                      <a:pt x="3566" y="3510"/>
                      <a:pt x="3563" y="3517"/>
                      <a:pt x="3541" y="3545"/>
                    </a:cubicBezTo>
                    <a:cubicBezTo>
                      <a:pt x="3518" y="3574"/>
                      <a:pt x="3510" y="3578"/>
                      <a:pt x="3481" y="3570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defRPr/>
                </a:pPr>
                <a:endParaRPr lang="it-IT" sz="1600" kern="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45" name="Freeform 74">
                <a:extLst>
                  <a:ext uri="{FF2B5EF4-FFF2-40B4-BE49-F238E27FC236}">
                    <a16:creationId xmlns:a16="http://schemas.microsoft.com/office/drawing/2014/main" id="{3B38E856-006B-64A9-C378-73196FB6AE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43612" y="3714451"/>
                <a:ext cx="2249477" cy="1437484"/>
              </a:xfrm>
              <a:custGeom>
                <a:avLst/>
                <a:gdLst>
                  <a:gd name="T0" fmla="*/ 6479 w 7780"/>
                  <a:gd name="T1" fmla="*/ 4449 h 4853"/>
                  <a:gd name="T2" fmla="*/ 5853 w 7780"/>
                  <a:gd name="T3" fmla="*/ 4404 h 4853"/>
                  <a:gd name="T4" fmla="*/ 5509 w 7780"/>
                  <a:gd name="T5" fmla="*/ 4190 h 4853"/>
                  <a:gd name="T6" fmla="*/ 4932 w 7780"/>
                  <a:gd name="T7" fmla="*/ 4016 h 4853"/>
                  <a:gd name="T8" fmla="*/ 4450 w 7780"/>
                  <a:gd name="T9" fmla="*/ 4127 h 4853"/>
                  <a:gd name="T10" fmla="*/ 4110 w 7780"/>
                  <a:gd name="T11" fmla="*/ 3960 h 4853"/>
                  <a:gd name="T12" fmla="*/ 3880 w 7780"/>
                  <a:gd name="T13" fmla="*/ 3662 h 4853"/>
                  <a:gd name="T14" fmla="*/ 3588 w 7780"/>
                  <a:gd name="T15" fmla="*/ 3168 h 4853"/>
                  <a:gd name="T16" fmla="*/ 3218 w 7780"/>
                  <a:gd name="T17" fmla="*/ 3293 h 4853"/>
                  <a:gd name="T18" fmla="*/ 2856 w 7780"/>
                  <a:gd name="T19" fmla="*/ 3096 h 4853"/>
                  <a:gd name="T20" fmla="*/ 2697 w 7780"/>
                  <a:gd name="T21" fmla="*/ 3005 h 4853"/>
                  <a:gd name="T22" fmla="*/ 2472 w 7780"/>
                  <a:gd name="T23" fmla="*/ 2926 h 4853"/>
                  <a:gd name="T24" fmla="*/ 2084 w 7780"/>
                  <a:gd name="T25" fmla="*/ 2745 h 4853"/>
                  <a:gd name="T26" fmla="*/ 2157 w 7780"/>
                  <a:gd name="T27" fmla="*/ 2604 h 4853"/>
                  <a:gd name="T28" fmla="*/ 2067 w 7780"/>
                  <a:gd name="T29" fmla="*/ 2413 h 4853"/>
                  <a:gd name="T30" fmla="*/ 1791 w 7780"/>
                  <a:gd name="T31" fmla="*/ 2317 h 4853"/>
                  <a:gd name="T32" fmla="*/ 1777 w 7780"/>
                  <a:gd name="T33" fmla="*/ 2119 h 4853"/>
                  <a:gd name="T34" fmla="*/ 1558 w 7780"/>
                  <a:gd name="T35" fmla="*/ 2069 h 4853"/>
                  <a:gd name="T36" fmla="*/ 1360 w 7780"/>
                  <a:gd name="T37" fmla="*/ 1963 h 4853"/>
                  <a:gd name="T38" fmla="*/ 1116 w 7780"/>
                  <a:gd name="T39" fmla="*/ 1736 h 4853"/>
                  <a:gd name="T40" fmla="*/ 1027 w 7780"/>
                  <a:gd name="T41" fmla="*/ 1565 h 4853"/>
                  <a:gd name="T42" fmla="*/ 928 w 7780"/>
                  <a:gd name="T43" fmla="*/ 1270 h 4853"/>
                  <a:gd name="T44" fmla="*/ 653 w 7780"/>
                  <a:gd name="T45" fmla="*/ 1402 h 4853"/>
                  <a:gd name="T46" fmla="*/ 319 w 7780"/>
                  <a:gd name="T47" fmla="*/ 1179 h 4853"/>
                  <a:gd name="T48" fmla="*/ 0 w 7780"/>
                  <a:gd name="T49" fmla="*/ 1001 h 4853"/>
                  <a:gd name="T50" fmla="*/ 177 w 7780"/>
                  <a:gd name="T51" fmla="*/ 700 h 4853"/>
                  <a:gd name="T52" fmla="*/ 271 w 7780"/>
                  <a:gd name="T53" fmla="*/ 293 h 4853"/>
                  <a:gd name="T54" fmla="*/ 443 w 7780"/>
                  <a:gd name="T55" fmla="*/ 16 h 4853"/>
                  <a:gd name="T56" fmla="*/ 746 w 7780"/>
                  <a:gd name="T57" fmla="*/ 374 h 4853"/>
                  <a:gd name="T58" fmla="*/ 1018 w 7780"/>
                  <a:gd name="T59" fmla="*/ 251 h 4853"/>
                  <a:gd name="T60" fmla="*/ 1315 w 7780"/>
                  <a:gd name="T61" fmla="*/ 414 h 4853"/>
                  <a:gd name="T62" fmla="*/ 1654 w 7780"/>
                  <a:gd name="T63" fmla="*/ 379 h 4853"/>
                  <a:gd name="T64" fmla="*/ 1821 w 7780"/>
                  <a:gd name="T65" fmla="*/ 239 h 4853"/>
                  <a:gd name="T66" fmla="*/ 2061 w 7780"/>
                  <a:gd name="T67" fmla="*/ 410 h 4853"/>
                  <a:gd name="T68" fmla="*/ 2283 w 7780"/>
                  <a:gd name="T69" fmla="*/ 653 h 4853"/>
                  <a:gd name="T70" fmla="*/ 2467 w 7780"/>
                  <a:gd name="T71" fmla="*/ 461 h 4853"/>
                  <a:gd name="T72" fmla="*/ 2697 w 7780"/>
                  <a:gd name="T73" fmla="*/ 471 h 4853"/>
                  <a:gd name="T74" fmla="*/ 2954 w 7780"/>
                  <a:gd name="T75" fmla="*/ 656 h 4853"/>
                  <a:gd name="T76" fmla="*/ 2929 w 7780"/>
                  <a:gd name="T77" fmla="*/ 1262 h 4853"/>
                  <a:gd name="T78" fmla="*/ 3303 w 7780"/>
                  <a:gd name="T79" fmla="*/ 1538 h 4853"/>
                  <a:gd name="T80" fmla="*/ 3740 w 7780"/>
                  <a:gd name="T81" fmla="*/ 1855 h 4853"/>
                  <a:gd name="T82" fmla="*/ 4151 w 7780"/>
                  <a:gd name="T83" fmla="*/ 1965 h 4853"/>
                  <a:gd name="T84" fmla="*/ 4374 w 7780"/>
                  <a:gd name="T85" fmla="*/ 2151 h 4853"/>
                  <a:gd name="T86" fmla="*/ 4751 w 7780"/>
                  <a:gd name="T87" fmla="*/ 2256 h 4853"/>
                  <a:gd name="T88" fmla="*/ 5081 w 7780"/>
                  <a:gd name="T89" fmla="*/ 2366 h 4853"/>
                  <a:gd name="T90" fmla="*/ 5414 w 7780"/>
                  <a:gd name="T91" fmla="*/ 2242 h 4853"/>
                  <a:gd name="T92" fmla="*/ 5670 w 7780"/>
                  <a:gd name="T93" fmla="*/ 2372 h 4853"/>
                  <a:gd name="T94" fmla="*/ 5839 w 7780"/>
                  <a:gd name="T95" fmla="*/ 2675 h 4853"/>
                  <a:gd name="T96" fmla="*/ 6157 w 7780"/>
                  <a:gd name="T97" fmla="*/ 2913 h 4853"/>
                  <a:gd name="T98" fmla="*/ 6553 w 7780"/>
                  <a:gd name="T99" fmla="*/ 3156 h 4853"/>
                  <a:gd name="T100" fmla="*/ 6786 w 7780"/>
                  <a:gd name="T101" fmla="*/ 3144 h 4853"/>
                  <a:gd name="T102" fmla="*/ 7090 w 7780"/>
                  <a:gd name="T103" fmla="*/ 3189 h 4853"/>
                  <a:gd name="T104" fmla="*/ 6859 w 7780"/>
                  <a:gd name="T105" fmla="*/ 3367 h 4853"/>
                  <a:gd name="T106" fmla="*/ 6644 w 7780"/>
                  <a:gd name="T107" fmla="*/ 3533 h 4853"/>
                  <a:gd name="T108" fmla="*/ 6808 w 7780"/>
                  <a:gd name="T109" fmla="*/ 3900 h 4853"/>
                  <a:gd name="T110" fmla="*/ 7119 w 7780"/>
                  <a:gd name="T111" fmla="*/ 3660 h 4853"/>
                  <a:gd name="T112" fmla="*/ 7413 w 7780"/>
                  <a:gd name="T113" fmla="*/ 3842 h 4853"/>
                  <a:gd name="T114" fmla="*/ 7241 w 7780"/>
                  <a:gd name="T115" fmla="*/ 4099 h 4853"/>
                  <a:gd name="T116" fmla="*/ 6855 w 7780"/>
                  <a:gd name="T117" fmla="*/ 4335 h 4853"/>
                  <a:gd name="T118" fmla="*/ 7400 w 7780"/>
                  <a:gd name="T119" fmla="*/ 4382 h 4853"/>
                  <a:gd name="T120" fmla="*/ 7733 w 7780"/>
                  <a:gd name="T121" fmla="*/ 4312 h 4853"/>
                  <a:gd name="T122" fmla="*/ 7339 w 7780"/>
                  <a:gd name="T123" fmla="*/ 4518 h 4853"/>
                  <a:gd name="T124" fmla="*/ 7032 w 7780"/>
                  <a:gd name="T125" fmla="*/ 4766 h 4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80" h="4853">
                    <a:moveTo>
                      <a:pt x="6867" y="4843"/>
                    </a:moveTo>
                    <a:cubicBezTo>
                      <a:pt x="6840" y="4833"/>
                      <a:pt x="6829" y="4831"/>
                      <a:pt x="6794" y="4829"/>
                    </a:cubicBezTo>
                    <a:cubicBezTo>
                      <a:pt x="6759" y="4828"/>
                      <a:pt x="6751" y="4826"/>
                      <a:pt x="6734" y="4818"/>
                    </a:cubicBezTo>
                    <a:cubicBezTo>
                      <a:pt x="6707" y="4806"/>
                      <a:pt x="6692" y="4786"/>
                      <a:pt x="6683" y="4748"/>
                    </a:cubicBezTo>
                    <a:cubicBezTo>
                      <a:pt x="6674" y="4712"/>
                      <a:pt x="6674" y="4714"/>
                      <a:pt x="6650" y="4673"/>
                    </a:cubicBezTo>
                    <a:cubicBezTo>
                      <a:pt x="6632" y="4640"/>
                      <a:pt x="6622" y="4616"/>
                      <a:pt x="6606" y="4558"/>
                    </a:cubicBezTo>
                    <a:cubicBezTo>
                      <a:pt x="6598" y="4527"/>
                      <a:pt x="6581" y="4501"/>
                      <a:pt x="6554" y="4478"/>
                    </a:cubicBezTo>
                    <a:cubicBezTo>
                      <a:pt x="6526" y="4455"/>
                      <a:pt x="6510" y="4449"/>
                      <a:pt x="6479" y="4449"/>
                    </a:cubicBezTo>
                    <a:cubicBezTo>
                      <a:pt x="6446" y="4449"/>
                      <a:pt x="6418" y="4457"/>
                      <a:pt x="6382" y="4476"/>
                    </a:cubicBezTo>
                    <a:cubicBezTo>
                      <a:pt x="6354" y="4492"/>
                      <a:pt x="6344" y="4501"/>
                      <a:pt x="6290" y="4556"/>
                    </a:cubicBezTo>
                    <a:cubicBezTo>
                      <a:pt x="6233" y="4615"/>
                      <a:pt x="6207" y="4624"/>
                      <a:pt x="6153" y="4604"/>
                    </a:cubicBezTo>
                    <a:cubicBezTo>
                      <a:pt x="6130" y="4596"/>
                      <a:pt x="6125" y="4592"/>
                      <a:pt x="6084" y="4553"/>
                    </a:cubicBezTo>
                    <a:cubicBezTo>
                      <a:pt x="6060" y="4529"/>
                      <a:pt x="6030" y="4504"/>
                      <a:pt x="6018" y="4496"/>
                    </a:cubicBezTo>
                    <a:cubicBezTo>
                      <a:pt x="5992" y="4480"/>
                      <a:pt x="5940" y="4459"/>
                      <a:pt x="5917" y="4457"/>
                    </a:cubicBezTo>
                    <a:cubicBezTo>
                      <a:pt x="5905" y="4455"/>
                      <a:pt x="5861" y="4437"/>
                      <a:pt x="5850" y="4428"/>
                    </a:cubicBezTo>
                    <a:cubicBezTo>
                      <a:pt x="5849" y="4428"/>
                      <a:pt x="5850" y="4417"/>
                      <a:pt x="5853" y="4404"/>
                    </a:cubicBezTo>
                    <a:lnTo>
                      <a:pt x="5857" y="4380"/>
                    </a:lnTo>
                    <a:lnTo>
                      <a:pt x="5837" y="4352"/>
                    </a:lnTo>
                    <a:cubicBezTo>
                      <a:pt x="5819" y="4326"/>
                      <a:pt x="5816" y="4324"/>
                      <a:pt x="5800" y="4320"/>
                    </a:cubicBezTo>
                    <a:cubicBezTo>
                      <a:pt x="5776" y="4313"/>
                      <a:pt x="5739" y="4313"/>
                      <a:pt x="5718" y="4319"/>
                    </a:cubicBezTo>
                    <a:cubicBezTo>
                      <a:pt x="5684" y="4330"/>
                      <a:pt x="5609" y="4338"/>
                      <a:pt x="5609" y="4332"/>
                    </a:cubicBezTo>
                    <a:cubicBezTo>
                      <a:pt x="5609" y="4326"/>
                      <a:pt x="5575" y="4292"/>
                      <a:pt x="5562" y="4284"/>
                    </a:cubicBezTo>
                    <a:cubicBezTo>
                      <a:pt x="5549" y="4276"/>
                      <a:pt x="5546" y="4272"/>
                      <a:pt x="5532" y="4238"/>
                    </a:cubicBezTo>
                    <a:cubicBezTo>
                      <a:pt x="5523" y="4218"/>
                      <a:pt x="5513" y="4196"/>
                      <a:pt x="5509" y="4190"/>
                    </a:cubicBezTo>
                    <a:cubicBezTo>
                      <a:pt x="5499" y="4174"/>
                      <a:pt x="5472" y="4156"/>
                      <a:pt x="5451" y="4152"/>
                    </a:cubicBezTo>
                    <a:cubicBezTo>
                      <a:pt x="5441" y="4150"/>
                      <a:pt x="5424" y="4143"/>
                      <a:pt x="5411" y="4134"/>
                    </a:cubicBezTo>
                    <a:cubicBezTo>
                      <a:pt x="5381" y="4116"/>
                      <a:pt x="5229" y="4044"/>
                      <a:pt x="5197" y="4033"/>
                    </a:cubicBezTo>
                    <a:lnTo>
                      <a:pt x="5173" y="4024"/>
                    </a:lnTo>
                    <a:lnTo>
                      <a:pt x="5146" y="4037"/>
                    </a:lnTo>
                    <a:cubicBezTo>
                      <a:pt x="5091" y="4063"/>
                      <a:pt x="5055" y="4075"/>
                      <a:pt x="5034" y="4075"/>
                    </a:cubicBezTo>
                    <a:cubicBezTo>
                      <a:pt x="5009" y="4075"/>
                      <a:pt x="4975" y="4062"/>
                      <a:pt x="4950" y="4042"/>
                    </a:cubicBezTo>
                    <a:cubicBezTo>
                      <a:pt x="4935" y="4029"/>
                      <a:pt x="4932" y="4025"/>
                      <a:pt x="4932" y="4016"/>
                    </a:cubicBezTo>
                    <a:cubicBezTo>
                      <a:pt x="4932" y="3987"/>
                      <a:pt x="4899" y="3949"/>
                      <a:pt x="4867" y="3939"/>
                    </a:cubicBezTo>
                    <a:cubicBezTo>
                      <a:pt x="4850" y="3934"/>
                      <a:pt x="4844" y="3934"/>
                      <a:pt x="4822" y="3937"/>
                    </a:cubicBezTo>
                    <a:cubicBezTo>
                      <a:pt x="4798" y="3940"/>
                      <a:pt x="4795" y="3942"/>
                      <a:pt x="4781" y="3955"/>
                    </a:cubicBezTo>
                    <a:cubicBezTo>
                      <a:pt x="4773" y="3962"/>
                      <a:pt x="4759" y="3979"/>
                      <a:pt x="4750" y="3992"/>
                    </a:cubicBezTo>
                    <a:cubicBezTo>
                      <a:pt x="4739" y="4008"/>
                      <a:pt x="4730" y="4017"/>
                      <a:pt x="4719" y="4022"/>
                    </a:cubicBezTo>
                    <a:cubicBezTo>
                      <a:pt x="4699" y="4033"/>
                      <a:pt x="4558" y="4085"/>
                      <a:pt x="4528" y="4094"/>
                    </a:cubicBezTo>
                    <a:cubicBezTo>
                      <a:pt x="4515" y="4098"/>
                      <a:pt x="4492" y="4107"/>
                      <a:pt x="4477" y="4114"/>
                    </a:cubicBezTo>
                    <a:lnTo>
                      <a:pt x="4450" y="4127"/>
                    </a:lnTo>
                    <a:lnTo>
                      <a:pt x="4412" y="4122"/>
                    </a:lnTo>
                    <a:cubicBezTo>
                      <a:pt x="4366" y="4115"/>
                      <a:pt x="4363" y="4113"/>
                      <a:pt x="4332" y="4070"/>
                    </a:cubicBezTo>
                    <a:lnTo>
                      <a:pt x="4310" y="4039"/>
                    </a:lnTo>
                    <a:lnTo>
                      <a:pt x="4310" y="3997"/>
                    </a:lnTo>
                    <a:cubicBezTo>
                      <a:pt x="4310" y="3963"/>
                      <a:pt x="4308" y="3952"/>
                      <a:pt x="4303" y="3936"/>
                    </a:cubicBezTo>
                    <a:cubicBezTo>
                      <a:pt x="4299" y="3925"/>
                      <a:pt x="4295" y="3916"/>
                      <a:pt x="4294" y="3916"/>
                    </a:cubicBezTo>
                    <a:cubicBezTo>
                      <a:pt x="4287" y="3916"/>
                      <a:pt x="4246" y="3926"/>
                      <a:pt x="4198" y="3940"/>
                    </a:cubicBezTo>
                    <a:cubicBezTo>
                      <a:pt x="4159" y="3952"/>
                      <a:pt x="4129" y="3959"/>
                      <a:pt x="4110" y="3960"/>
                    </a:cubicBezTo>
                    <a:cubicBezTo>
                      <a:pt x="4094" y="3962"/>
                      <a:pt x="4081" y="3963"/>
                      <a:pt x="4081" y="3963"/>
                    </a:cubicBezTo>
                    <a:cubicBezTo>
                      <a:pt x="4081" y="3962"/>
                      <a:pt x="4084" y="3948"/>
                      <a:pt x="4088" y="3930"/>
                    </a:cubicBezTo>
                    <a:cubicBezTo>
                      <a:pt x="4093" y="3913"/>
                      <a:pt x="4097" y="3895"/>
                      <a:pt x="4097" y="3891"/>
                    </a:cubicBezTo>
                    <a:cubicBezTo>
                      <a:pt x="4097" y="3884"/>
                      <a:pt x="4065" y="3826"/>
                      <a:pt x="4047" y="3798"/>
                    </a:cubicBezTo>
                    <a:cubicBezTo>
                      <a:pt x="4033" y="3777"/>
                      <a:pt x="4027" y="3774"/>
                      <a:pt x="3992" y="3766"/>
                    </a:cubicBezTo>
                    <a:cubicBezTo>
                      <a:pt x="3977" y="3762"/>
                      <a:pt x="3958" y="3756"/>
                      <a:pt x="3950" y="3752"/>
                    </a:cubicBezTo>
                    <a:cubicBezTo>
                      <a:pt x="3930" y="3741"/>
                      <a:pt x="3896" y="3703"/>
                      <a:pt x="3887" y="3681"/>
                    </a:cubicBezTo>
                    <a:lnTo>
                      <a:pt x="3880" y="3662"/>
                    </a:lnTo>
                    <a:lnTo>
                      <a:pt x="3887" y="3645"/>
                    </a:lnTo>
                    <a:cubicBezTo>
                      <a:pt x="3895" y="3624"/>
                      <a:pt x="3908" y="3607"/>
                      <a:pt x="3917" y="3604"/>
                    </a:cubicBezTo>
                    <a:cubicBezTo>
                      <a:pt x="3926" y="3602"/>
                      <a:pt x="3936" y="3580"/>
                      <a:pt x="3939" y="3559"/>
                    </a:cubicBezTo>
                    <a:cubicBezTo>
                      <a:pt x="3941" y="3536"/>
                      <a:pt x="3936" y="3505"/>
                      <a:pt x="3925" y="3486"/>
                    </a:cubicBezTo>
                    <a:cubicBezTo>
                      <a:pt x="3913" y="3465"/>
                      <a:pt x="3883" y="3437"/>
                      <a:pt x="3862" y="3427"/>
                    </a:cubicBezTo>
                    <a:cubicBezTo>
                      <a:pt x="3842" y="3418"/>
                      <a:pt x="3806" y="3380"/>
                      <a:pt x="3792" y="3354"/>
                    </a:cubicBezTo>
                    <a:cubicBezTo>
                      <a:pt x="3766" y="3306"/>
                      <a:pt x="3696" y="3213"/>
                      <a:pt x="3669" y="3192"/>
                    </a:cubicBezTo>
                    <a:cubicBezTo>
                      <a:pt x="3647" y="3174"/>
                      <a:pt x="3628" y="3168"/>
                      <a:pt x="3588" y="3168"/>
                    </a:cubicBezTo>
                    <a:cubicBezTo>
                      <a:pt x="3537" y="3168"/>
                      <a:pt x="3524" y="3176"/>
                      <a:pt x="3498" y="3216"/>
                    </a:cubicBezTo>
                    <a:cubicBezTo>
                      <a:pt x="3492" y="3226"/>
                      <a:pt x="3479" y="3243"/>
                      <a:pt x="3469" y="3254"/>
                    </a:cubicBezTo>
                    <a:cubicBezTo>
                      <a:pt x="3448" y="3279"/>
                      <a:pt x="3290" y="3419"/>
                      <a:pt x="3269" y="3431"/>
                    </a:cubicBezTo>
                    <a:cubicBezTo>
                      <a:pt x="3236" y="3450"/>
                      <a:pt x="3174" y="3466"/>
                      <a:pt x="3159" y="3459"/>
                    </a:cubicBezTo>
                    <a:cubicBezTo>
                      <a:pt x="3147" y="3453"/>
                      <a:pt x="3142" y="3437"/>
                      <a:pt x="3144" y="3417"/>
                    </a:cubicBezTo>
                    <a:cubicBezTo>
                      <a:pt x="3147" y="3386"/>
                      <a:pt x="3149" y="3383"/>
                      <a:pt x="3171" y="3368"/>
                    </a:cubicBezTo>
                    <a:cubicBezTo>
                      <a:pt x="3182" y="3361"/>
                      <a:pt x="3194" y="3351"/>
                      <a:pt x="3196" y="3347"/>
                    </a:cubicBezTo>
                    <a:cubicBezTo>
                      <a:pt x="3198" y="3343"/>
                      <a:pt x="3208" y="3318"/>
                      <a:pt x="3218" y="3293"/>
                    </a:cubicBezTo>
                    <a:cubicBezTo>
                      <a:pt x="3233" y="3252"/>
                      <a:pt x="3235" y="3244"/>
                      <a:pt x="3235" y="3223"/>
                    </a:cubicBezTo>
                    <a:cubicBezTo>
                      <a:pt x="3234" y="3179"/>
                      <a:pt x="3207" y="3143"/>
                      <a:pt x="3161" y="3127"/>
                    </a:cubicBezTo>
                    <a:cubicBezTo>
                      <a:pt x="3150" y="3123"/>
                      <a:pt x="3138" y="3121"/>
                      <a:pt x="3133" y="3122"/>
                    </a:cubicBezTo>
                    <a:cubicBezTo>
                      <a:pt x="3129" y="3123"/>
                      <a:pt x="3118" y="3131"/>
                      <a:pt x="3108" y="3139"/>
                    </a:cubicBezTo>
                    <a:cubicBezTo>
                      <a:pt x="3093" y="3152"/>
                      <a:pt x="3083" y="3157"/>
                      <a:pt x="3037" y="3173"/>
                    </a:cubicBezTo>
                    <a:lnTo>
                      <a:pt x="2983" y="3191"/>
                    </a:lnTo>
                    <a:lnTo>
                      <a:pt x="2957" y="3174"/>
                    </a:lnTo>
                    <a:cubicBezTo>
                      <a:pt x="2859" y="3110"/>
                      <a:pt x="2861" y="3112"/>
                      <a:pt x="2856" y="3096"/>
                    </a:cubicBezTo>
                    <a:cubicBezTo>
                      <a:pt x="2852" y="3083"/>
                      <a:pt x="2852" y="3077"/>
                      <a:pt x="2855" y="3060"/>
                    </a:cubicBezTo>
                    <a:cubicBezTo>
                      <a:pt x="2857" y="3048"/>
                      <a:pt x="2859" y="3022"/>
                      <a:pt x="2858" y="3000"/>
                    </a:cubicBezTo>
                    <a:cubicBezTo>
                      <a:pt x="2857" y="2963"/>
                      <a:pt x="2856" y="2960"/>
                      <a:pt x="2849" y="2954"/>
                    </a:cubicBezTo>
                    <a:cubicBezTo>
                      <a:pt x="2842" y="2949"/>
                      <a:pt x="2840" y="2949"/>
                      <a:pt x="2831" y="2953"/>
                    </a:cubicBezTo>
                    <a:cubicBezTo>
                      <a:pt x="2826" y="2956"/>
                      <a:pt x="2821" y="2959"/>
                      <a:pt x="2821" y="2961"/>
                    </a:cubicBezTo>
                    <a:cubicBezTo>
                      <a:pt x="2821" y="2963"/>
                      <a:pt x="2813" y="2973"/>
                      <a:pt x="2802" y="2983"/>
                    </a:cubicBezTo>
                    <a:cubicBezTo>
                      <a:pt x="2782" y="3004"/>
                      <a:pt x="2767" y="3009"/>
                      <a:pt x="2750" y="3003"/>
                    </a:cubicBezTo>
                    <a:cubicBezTo>
                      <a:pt x="2743" y="3001"/>
                      <a:pt x="2729" y="3001"/>
                      <a:pt x="2697" y="3005"/>
                    </a:cubicBezTo>
                    <a:cubicBezTo>
                      <a:pt x="2662" y="3010"/>
                      <a:pt x="2651" y="3012"/>
                      <a:pt x="2639" y="3019"/>
                    </a:cubicBezTo>
                    <a:lnTo>
                      <a:pt x="2625" y="3028"/>
                    </a:lnTo>
                    <a:lnTo>
                      <a:pt x="2590" y="3011"/>
                    </a:lnTo>
                    <a:lnTo>
                      <a:pt x="2555" y="2995"/>
                    </a:lnTo>
                    <a:lnTo>
                      <a:pt x="2558" y="2979"/>
                    </a:lnTo>
                    <a:cubicBezTo>
                      <a:pt x="2563" y="2946"/>
                      <a:pt x="2561" y="2930"/>
                      <a:pt x="2553" y="2920"/>
                    </a:cubicBezTo>
                    <a:cubicBezTo>
                      <a:pt x="2545" y="2912"/>
                      <a:pt x="2542" y="2911"/>
                      <a:pt x="2523" y="2911"/>
                    </a:cubicBezTo>
                    <a:cubicBezTo>
                      <a:pt x="2495" y="2911"/>
                      <a:pt x="2486" y="2914"/>
                      <a:pt x="2472" y="2926"/>
                    </a:cubicBezTo>
                    <a:cubicBezTo>
                      <a:pt x="2455" y="2939"/>
                      <a:pt x="2428" y="2951"/>
                      <a:pt x="2413" y="2951"/>
                    </a:cubicBezTo>
                    <a:cubicBezTo>
                      <a:pt x="2402" y="2951"/>
                      <a:pt x="2397" y="2949"/>
                      <a:pt x="2385" y="2937"/>
                    </a:cubicBezTo>
                    <a:cubicBezTo>
                      <a:pt x="2358" y="2910"/>
                      <a:pt x="2328" y="2901"/>
                      <a:pt x="2301" y="2910"/>
                    </a:cubicBezTo>
                    <a:cubicBezTo>
                      <a:pt x="2292" y="2913"/>
                      <a:pt x="2288" y="2913"/>
                      <a:pt x="2278" y="2909"/>
                    </a:cubicBezTo>
                    <a:cubicBezTo>
                      <a:pt x="2259" y="2900"/>
                      <a:pt x="2256" y="2892"/>
                      <a:pt x="2252" y="2842"/>
                    </a:cubicBezTo>
                    <a:cubicBezTo>
                      <a:pt x="2248" y="2779"/>
                      <a:pt x="2244" y="2768"/>
                      <a:pt x="2211" y="2730"/>
                    </a:cubicBezTo>
                    <a:cubicBezTo>
                      <a:pt x="2196" y="2713"/>
                      <a:pt x="2182" y="2699"/>
                      <a:pt x="2180" y="2699"/>
                    </a:cubicBezTo>
                    <a:cubicBezTo>
                      <a:pt x="2171" y="2699"/>
                      <a:pt x="2106" y="2731"/>
                      <a:pt x="2084" y="2745"/>
                    </a:cubicBezTo>
                    <a:cubicBezTo>
                      <a:pt x="2069" y="2756"/>
                      <a:pt x="2059" y="2760"/>
                      <a:pt x="2051" y="2760"/>
                    </a:cubicBezTo>
                    <a:cubicBezTo>
                      <a:pt x="2034" y="2760"/>
                      <a:pt x="2026" y="2755"/>
                      <a:pt x="2026" y="2744"/>
                    </a:cubicBezTo>
                    <a:cubicBezTo>
                      <a:pt x="2026" y="2735"/>
                      <a:pt x="2027" y="2734"/>
                      <a:pt x="2036" y="2736"/>
                    </a:cubicBezTo>
                    <a:cubicBezTo>
                      <a:pt x="2058" y="2740"/>
                      <a:pt x="2058" y="2740"/>
                      <a:pt x="2074" y="2710"/>
                    </a:cubicBezTo>
                    <a:cubicBezTo>
                      <a:pt x="2084" y="2692"/>
                      <a:pt x="2092" y="2672"/>
                      <a:pt x="2096" y="2656"/>
                    </a:cubicBezTo>
                    <a:cubicBezTo>
                      <a:pt x="2099" y="2642"/>
                      <a:pt x="2103" y="2629"/>
                      <a:pt x="2104" y="2627"/>
                    </a:cubicBezTo>
                    <a:cubicBezTo>
                      <a:pt x="2106" y="2625"/>
                      <a:pt x="2114" y="2622"/>
                      <a:pt x="2123" y="2621"/>
                    </a:cubicBezTo>
                    <a:cubicBezTo>
                      <a:pt x="2135" y="2620"/>
                      <a:pt x="2143" y="2616"/>
                      <a:pt x="2157" y="2604"/>
                    </a:cubicBezTo>
                    <a:cubicBezTo>
                      <a:pt x="2178" y="2587"/>
                      <a:pt x="2185" y="2576"/>
                      <a:pt x="2185" y="2561"/>
                    </a:cubicBezTo>
                    <a:cubicBezTo>
                      <a:pt x="2185" y="2544"/>
                      <a:pt x="2195" y="2510"/>
                      <a:pt x="2203" y="2500"/>
                    </a:cubicBezTo>
                    <a:cubicBezTo>
                      <a:pt x="2206" y="2495"/>
                      <a:pt x="2208" y="2490"/>
                      <a:pt x="2207" y="2488"/>
                    </a:cubicBezTo>
                    <a:cubicBezTo>
                      <a:pt x="2205" y="2487"/>
                      <a:pt x="2192" y="2483"/>
                      <a:pt x="2178" y="2480"/>
                    </a:cubicBezTo>
                    <a:cubicBezTo>
                      <a:pt x="2152" y="2476"/>
                      <a:pt x="2131" y="2468"/>
                      <a:pt x="2131" y="2463"/>
                    </a:cubicBezTo>
                    <a:cubicBezTo>
                      <a:pt x="2131" y="2462"/>
                      <a:pt x="2130" y="2451"/>
                      <a:pt x="2130" y="2439"/>
                    </a:cubicBezTo>
                    <a:cubicBezTo>
                      <a:pt x="2129" y="2419"/>
                      <a:pt x="2128" y="2417"/>
                      <a:pt x="2120" y="2409"/>
                    </a:cubicBezTo>
                    <a:cubicBezTo>
                      <a:pt x="2108" y="2400"/>
                      <a:pt x="2104" y="2400"/>
                      <a:pt x="2067" y="2413"/>
                    </a:cubicBezTo>
                    <a:lnTo>
                      <a:pt x="2041" y="2422"/>
                    </a:lnTo>
                    <a:lnTo>
                      <a:pt x="2010" y="2405"/>
                    </a:lnTo>
                    <a:cubicBezTo>
                      <a:pt x="1992" y="2396"/>
                      <a:pt x="1975" y="2385"/>
                      <a:pt x="1971" y="2381"/>
                    </a:cubicBezTo>
                    <a:cubicBezTo>
                      <a:pt x="1963" y="2370"/>
                      <a:pt x="1941" y="2360"/>
                      <a:pt x="1928" y="2360"/>
                    </a:cubicBezTo>
                    <a:cubicBezTo>
                      <a:pt x="1920" y="2360"/>
                      <a:pt x="1913" y="2364"/>
                      <a:pt x="1902" y="2373"/>
                    </a:cubicBezTo>
                    <a:cubicBezTo>
                      <a:pt x="1890" y="2384"/>
                      <a:pt x="1885" y="2386"/>
                      <a:pt x="1873" y="2386"/>
                    </a:cubicBezTo>
                    <a:cubicBezTo>
                      <a:pt x="1860" y="2386"/>
                      <a:pt x="1854" y="2383"/>
                      <a:pt x="1824" y="2362"/>
                    </a:cubicBezTo>
                    <a:cubicBezTo>
                      <a:pt x="1787" y="2336"/>
                      <a:pt x="1779" y="2325"/>
                      <a:pt x="1791" y="2317"/>
                    </a:cubicBezTo>
                    <a:cubicBezTo>
                      <a:pt x="1794" y="2315"/>
                      <a:pt x="1810" y="2306"/>
                      <a:pt x="1825" y="2298"/>
                    </a:cubicBezTo>
                    <a:cubicBezTo>
                      <a:pt x="1849" y="2285"/>
                      <a:pt x="1854" y="2281"/>
                      <a:pt x="1859" y="2270"/>
                    </a:cubicBezTo>
                    <a:cubicBezTo>
                      <a:pt x="1861" y="2264"/>
                      <a:pt x="1864" y="2255"/>
                      <a:pt x="1864" y="2251"/>
                    </a:cubicBezTo>
                    <a:cubicBezTo>
                      <a:pt x="1864" y="2233"/>
                      <a:pt x="1834" y="2212"/>
                      <a:pt x="1803" y="2209"/>
                    </a:cubicBezTo>
                    <a:cubicBezTo>
                      <a:pt x="1781" y="2207"/>
                      <a:pt x="1760" y="2196"/>
                      <a:pt x="1744" y="2178"/>
                    </a:cubicBezTo>
                    <a:cubicBezTo>
                      <a:pt x="1732" y="2164"/>
                      <a:pt x="1731" y="2163"/>
                      <a:pt x="1733" y="2144"/>
                    </a:cubicBezTo>
                    <a:cubicBezTo>
                      <a:pt x="1734" y="2129"/>
                      <a:pt x="1736" y="2122"/>
                      <a:pt x="1742" y="2116"/>
                    </a:cubicBezTo>
                    <a:cubicBezTo>
                      <a:pt x="1754" y="2104"/>
                      <a:pt x="1766" y="2105"/>
                      <a:pt x="1777" y="2119"/>
                    </a:cubicBezTo>
                    <a:cubicBezTo>
                      <a:pt x="1789" y="2134"/>
                      <a:pt x="1804" y="2134"/>
                      <a:pt x="1820" y="2122"/>
                    </a:cubicBezTo>
                    <a:cubicBezTo>
                      <a:pt x="1840" y="2106"/>
                      <a:pt x="1839" y="2091"/>
                      <a:pt x="1817" y="2067"/>
                    </a:cubicBezTo>
                    <a:cubicBezTo>
                      <a:pt x="1807" y="2056"/>
                      <a:pt x="1806" y="2055"/>
                      <a:pt x="1782" y="2055"/>
                    </a:cubicBezTo>
                    <a:cubicBezTo>
                      <a:pt x="1745" y="2056"/>
                      <a:pt x="1727" y="2063"/>
                      <a:pt x="1686" y="2094"/>
                    </a:cubicBezTo>
                    <a:cubicBezTo>
                      <a:pt x="1654" y="2118"/>
                      <a:pt x="1649" y="2121"/>
                      <a:pt x="1640" y="2119"/>
                    </a:cubicBezTo>
                    <a:cubicBezTo>
                      <a:pt x="1627" y="2116"/>
                      <a:pt x="1624" y="2109"/>
                      <a:pt x="1625" y="2081"/>
                    </a:cubicBezTo>
                    <a:cubicBezTo>
                      <a:pt x="1625" y="2052"/>
                      <a:pt x="1620" y="2044"/>
                      <a:pt x="1596" y="2042"/>
                    </a:cubicBezTo>
                    <a:cubicBezTo>
                      <a:pt x="1577" y="2040"/>
                      <a:pt x="1565" y="2048"/>
                      <a:pt x="1558" y="2069"/>
                    </a:cubicBezTo>
                    <a:cubicBezTo>
                      <a:pt x="1541" y="2113"/>
                      <a:pt x="1537" y="2117"/>
                      <a:pt x="1515" y="2111"/>
                    </a:cubicBezTo>
                    <a:cubicBezTo>
                      <a:pt x="1504" y="2108"/>
                      <a:pt x="1494" y="2102"/>
                      <a:pt x="1481" y="2089"/>
                    </a:cubicBezTo>
                    <a:cubicBezTo>
                      <a:pt x="1459" y="2068"/>
                      <a:pt x="1459" y="2068"/>
                      <a:pt x="1478" y="2039"/>
                    </a:cubicBezTo>
                    <a:cubicBezTo>
                      <a:pt x="1484" y="2030"/>
                      <a:pt x="1488" y="2021"/>
                      <a:pt x="1488" y="2019"/>
                    </a:cubicBezTo>
                    <a:cubicBezTo>
                      <a:pt x="1488" y="2017"/>
                      <a:pt x="1481" y="2012"/>
                      <a:pt x="1472" y="2008"/>
                    </a:cubicBezTo>
                    <a:cubicBezTo>
                      <a:pt x="1463" y="2004"/>
                      <a:pt x="1440" y="1988"/>
                      <a:pt x="1419" y="1973"/>
                    </a:cubicBezTo>
                    <a:cubicBezTo>
                      <a:pt x="1399" y="1957"/>
                      <a:pt x="1382" y="1945"/>
                      <a:pt x="1381" y="1945"/>
                    </a:cubicBezTo>
                    <a:cubicBezTo>
                      <a:pt x="1380" y="1945"/>
                      <a:pt x="1371" y="1953"/>
                      <a:pt x="1360" y="1963"/>
                    </a:cubicBezTo>
                    <a:cubicBezTo>
                      <a:pt x="1347" y="1974"/>
                      <a:pt x="1339" y="1980"/>
                      <a:pt x="1335" y="1978"/>
                    </a:cubicBezTo>
                    <a:cubicBezTo>
                      <a:pt x="1327" y="1976"/>
                      <a:pt x="1319" y="1963"/>
                      <a:pt x="1309" y="1936"/>
                    </a:cubicBezTo>
                    <a:cubicBezTo>
                      <a:pt x="1301" y="1911"/>
                      <a:pt x="1299" y="1910"/>
                      <a:pt x="1245" y="1856"/>
                    </a:cubicBezTo>
                    <a:lnTo>
                      <a:pt x="1189" y="1802"/>
                    </a:lnTo>
                    <a:lnTo>
                      <a:pt x="1162" y="1800"/>
                    </a:lnTo>
                    <a:cubicBezTo>
                      <a:pt x="1106" y="1796"/>
                      <a:pt x="1106" y="1796"/>
                      <a:pt x="1106" y="1784"/>
                    </a:cubicBezTo>
                    <a:cubicBezTo>
                      <a:pt x="1106" y="1778"/>
                      <a:pt x="1108" y="1767"/>
                      <a:pt x="1111" y="1758"/>
                    </a:cubicBezTo>
                    <a:cubicBezTo>
                      <a:pt x="1114" y="1749"/>
                      <a:pt x="1116" y="1739"/>
                      <a:pt x="1116" y="1736"/>
                    </a:cubicBezTo>
                    <a:cubicBezTo>
                      <a:pt x="1116" y="1727"/>
                      <a:pt x="1107" y="1719"/>
                      <a:pt x="1093" y="1716"/>
                    </a:cubicBezTo>
                    <a:cubicBezTo>
                      <a:pt x="1085" y="1715"/>
                      <a:pt x="1083" y="1713"/>
                      <a:pt x="1081" y="1704"/>
                    </a:cubicBezTo>
                    <a:cubicBezTo>
                      <a:pt x="1080" y="1699"/>
                      <a:pt x="1074" y="1679"/>
                      <a:pt x="1068" y="1661"/>
                    </a:cubicBezTo>
                    <a:lnTo>
                      <a:pt x="1058" y="1627"/>
                    </a:lnTo>
                    <a:lnTo>
                      <a:pt x="1033" y="1615"/>
                    </a:lnTo>
                    <a:lnTo>
                      <a:pt x="1008" y="1603"/>
                    </a:lnTo>
                    <a:lnTo>
                      <a:pt x="1012" y="1593"/>
                    </a:lnTo>
                    <a:cubicBezTo>
                      <a:pt x="1015" y="1587"/>
                      <a:pt x="1021" y="1575"/>
                      <a:pt x="1027" y="1565"/>
                    </a:cubicBezTo>
                    <a:lnTo>
                      <a:pt x="1036" y="1547"/>
                    </a:lnTo>
                    <a:lnTo>
                      <a:pt x="1027" y="1529"/>
                    </a:lnTo>
                    <a:cubicBezTo>
                      <a:pt x="1018" y="1511"/>
                      <a:pt x="1008" y="1504"/>
                      <a:pt x="993" y="1504"/>
                    </a:cubicBezTo>
                    <a:cubicBezTo>
                      <a:pt x="986" y="1504"/>
                      <a:pt x="984" y="1502"/>
                      <a:pt x="981" y="1488"/>
                    </a:cubicBezTo>
                    <a:cubicBezTo>
                      <a:pt x="974" y="1454"/>
                      <a:pt x="971" y="1435"/>
                      <a:pt x="973" y="1420"/>
                    </a:cubicBezTo>
                    <a:cubicBezTo>
                      <a:pt x="975" y="1407"/>
                      <a:pt x="972" y="1395"/>
                      <a:pt x="961" y="1360"/>
                    </a:cubicBezTo>
                    <a:cubicBezTo>
                      <a:pt x="953" y="1337"/>
                      <a:pt x="943" y="1307"/>
                      <a:pt x="938" y="1294"/>
                    </a:cubicBezTo>
                    <a:lnTo>
                      <a:pt x="928" y="1270"/>
                    </a:lnTo>
                    <a:lnTo>
                      <a:pt x="869" y="1226"/>
                    </a:lnTo>
                    <a:cubicBezTo>
                      <a:pt x="794" y="1170"/>
                      <a:pt x="772" y="1158"/>
                      <a:pt x="761" y="1170"/>
                    </a:cubicBezTo>
                    <a:cubicBezTo>
                      <a:pt x="757" y="1175"/>
                      <a:pt x="736" y="1256"/>
                      <a:pt x="732" y="1279"/>
                    </a:cubicBezTo>
                    <a:cubicBezTo>
                      <a:pt x="731" y="1289"/>
                      <a:pt x="732" y="1301"/>
                      <a:pt x="735" y="1312"/>
                    </a:cubicBezTo>
                    <a:cubicBezTo>
                      <a:pt x="739" y="1325"/>
                      <a:pt x="739" y="1334"/>
                      <a:pt x="736" y="1353"/>
                    </a:cubicBezTo>
                    <a:cubicBezTo>
                      <a:pt x="732" y="1377"/>
                      <a:pt x="732" y="1378"/>
                      <a:pt x="722" y="1380"/>
                    </a:cubicBezTo>
                    <a:cubicBezTo>
                      <a:pt x="716" y="1381"/>
                      <a:pt x="700" y="1387"/>
                      <a:pt x="686" y="1392"/>
                    </a:cubicBezTo>
                    <a:cubicBezTo>
                      <a:pt x="671" y="1398"/>
                      <a:pt x="656" y="1402"/>
                      <a:pt x="653" y="1402"/>
                    </a:cubicBezTo>
                    <a:cubicBezTo>
                      <a:pt x="650" y="1402"/>
                      <a:pt x="628" y="1394"/>
                      <a:pt x="606" y="1383"/>
                    </a:cubicBezTo>
                    <a:cubicBezTo>
                      <a:pt x="554" y="1359"/>
                      <a:pt x="502" y="1344"/>
                      <a:pt x="433" y="1332"/>
                    </a:cubicBezTo>
                    <a:cubicBezTo>
                      <a:pt x="403" y="1327"/>
                      <a:pt x="378" y="1323"/>
                      <a:pt x="377" y="1322"/>
                    </a:cubicBezTo>
                    <a:cubicBezTo>
                      <a:pt x="376" y="1321"/>
                      <a:pt x="379" y="1301"/>
                      <a:pt x="383" y="1279"/>
                    </a:cubicBezTo>
                    <a:lnTo>
                      <a:pt x="391" y="1237"/>
                    </a:lnTo>
                    <a:lnTo>
                      <a:pt x="382" y="1207"/>
                    </a:lnTo>
                    <a:cubicBezTo>
                      <a:pt x="372" y="1177"/>
                      <a:pt x="365" y="1166"/>
                      <a:pt x="355" y="1166"/>
                    </a:cubicBezTo>
                    <a:cubicBezTo>
                      <a:pt x="352" y="1166"/>
                      <a:pt x="336" y="1172"/>
                      <a:pt x="319" y="1179"/>
                    </a:cubicBezTo>
                    <a:cubicBezTo>
                      <a:pt x="303" y="1186"/>
                      <a:pt x="287" y="1191"/>
                      <a:pt x="283" y="1191"/>
                    </a:cubicBezTo>
                    <a:cubicBezTo>
                      <a:pt x="276" y="1191"/>
                      <a:pt x="269" y="1184"/>
                      <a:pt x="246" y="1154"/>
                    </a:cubicBezTo>
                    <a:cubicBezTo>
                      <a:pt x="238" y="1144"/>
                      <a:pt x="217" y="1123"/>
                      <a:pt x="200" y="1108"/>
                    </a:cubicBezTo>
                    <a:cubicBezTo>
                      <a:pt x="164" y="1076"/>
                      <a:pt x="157" y="1074"/>
                      <a:pt x="144" y="1090"/>
                    </a:cubicBezTo>
                    <a:lnTo>
                      <a:pt x="135" y="1100"/>
                    </a:lnTo>
                    <a:lnTo>
                      <a:pt x="106" y="1099"/>
                    </a:lnTo>
                    <a:cubicBezTo>
                      <a:pt x="66" y="1097"/>
                      <a:pt x="56" y="1089"/>
                      <a:pt x="24" y="1039"/>
                    </a:cubicBezTo>
                    <a:lnTo>
                      <a:pt x="0" y="1001"/>
                    </a:lnTo>
                    <a:lnTo>
                      <a:pt x="9" y="971"/>
                    </a:lnTo>
                    <a:cubicBezTo>
                      <a:pt x="16" y="949"/>
                      <a:pt x="24" y="932"/>
                      <a:pt x="36" y="915"/>
                    </a:cubicBezTo>
                    <a:cubicBezTo>
                      <a:pt x="72" y="861"/>
                      <a:pt x="105" y="807"/>
                      <a:pt x="105" y="801"/>
                    </a:cubicBezTo>
                    <a:cubicBezTo>
                      <a:pt x="104" y="797"/>
                      <a:pt x="102" y="790"/>
                      <a:pt x="100" y="786"/>
                    </a:cubicBezTo>
                    <a:cubicBezTo>
                      <a:pt x="97" y="781"/>
                      <a:pt x="95" y="776"/>
                      <a:pt x="95" y="775"/>
                    </a:cubicBezTo>
                    <a:cubicBezTo>
                      <a:pt x="95" y="773"/>
                      <a:pt x="113" y="760"/>
                      <a:pt x="135" y="746"/>
                    </a:cubicBezTo>
                    <a:lnTo>
                      <a:pt x="175" y="720"/>
                    </a:lnTo>
                    <a:lnTo>
                      <a:pt x="177" y="700"/>
                    </a:lnTo>
                    <a:cubicBezTo>
                      <a:pt x="178" y="688"/>
                      <a:pt x="179" y="672"/>
                      <a:pt x="179" y="664"/>
                    </a:cubicBezTo>
                    <a:cubicBezTo>
                      <a:pt x="179" y="651"/>
                      <a:pt x="182" y="644"/>
                      <a:pt x="206" y="608"/>
                    </a:cubicBezTo>
                    <a:cubicBezTo>
                      <a:pt x="229" y="572"/>
                      <a:pt x="233" y="564"/>
                      <a:pt x="233" y="552"/>
                    </a:cubicBezTo>
                    <a:cubicBezTo>
                      <a:pt x="233" y="532"/>
                      <a:pt x="222" y="521"/>
                      <a:pt x="204" y="521"/>
                    </a:cubicBezTo>
                    <a:cubicBezTo>
                      <a:pt x="181" y="521"/>
                      <a:pt x="177" y="511"/>
                      <a:pt x="191" y="487"/>
                    </a:cubicBezTo>
                    <a:cubicBezTo>
                      <a:pt x="196" y="479"/>
                      <a:pt x="201" y="467"/>
                      <a:pt x="202" y="460"/>
                    </a:cubicBezTo>
                    <a:cubicBezTo>
                      <a:pt x="202" y="454"/>
                      <a:pt x="213" y="432"/>
                      <a:pt x="225" y="411"/>
                    </a:cubicBezTo>
                    <a:cubicBezTo>
                      <a:pt x="246" y="373"/>
                      <a:pt x="255" y="348"/>
                      <a:pt x="271" y="293"/>
                    </a:cubicBezTo>
                    <a:lnTo>
                      <a:pt x="278" y="265"/>
                    </a:lnTo>
                    <a:lnTo>
                      <a:pt x="266" y="253"/>
                    </a:lnTo>
                    <a:lnTo>
                      <a:pt x="254" y="242"/>
                    </a:lnTo>
                    <a:lnTo>
                      <a:pt x="264" y="211"/>
                    </a:lnTo>
                    <a:cubicBezTo>
                      <a:pt x="269" y="193"/>
                      <a:pt x="282" y="165"/>
                      <a:pt x="295" y="142"/>
                    </a:cubicBezTo>
                    <a:cubicBezTo>
                      <a:pt x="316" y="104"/>
                      <a:pt x="317" y="103"/>
                      <a:pt x="372" y="53"/>
                    </a:cubicBezTo>
                    <a:cubicBezTo>
                      <a:pt x="403" y="25"/>
                      <a:pt x="429" y="2"/>
                      <a:pt x="431" y="1"/>
                    </a:cubicBezTo>
                    <a:cubicBezTo>
                      <a:pt x="433" y="0"/>
                      <a:pt x="438" y="7"/>
                      <a:pt x="443" y="16"/>
                    </a:cubicBezTo>
                    <a:cubicBezTo>
                      <a:pt x="447" y="25"/>
                      <a:pt x="460" y="40"/>
                      <a:pt x="473" y="52"/>
                    </a:cubicBezTo>
                    <a:cubicBezTo>
                      <a:pt x="502" y="78"/>
                      <a:pt x="571" y="129"/>
                      <a:pt x="587" y="137"/>
                    </a:cubicBezTo>
                    <a:cubicBezTo>
                      <a:pt x="594" y="140"/>
                      <a:pt x="601" y="142"/>
                      <a:pt x="601" y="143"/>
                    </a:cubicBezTo>
                    <a:cubicBezTo>
                      <a:pt x="602" y="143"/>
                      <a:pt x="598" y="151"/>
                      <a:pt x="592" y="161"/>
                    </a:cubicBezTo>
                    <a:cubicBezTo>
                      <a:pt x="578" y="185"/>
                      <a:pt x="578" y="201"/>
                      <a:pt x="594" y="238"/>
                    </a:cubicBezTo>
                    <a:cubicBezTo>
                      <a:pt x="600" y="254"/>
                      <a:pt x="610" y="286"/>
                      <a:pt x="616" y="310"/>
                    </a:cubicBezTo>
                    <a:cubicBezTo>
                      <a:pt x="621" y="334"/>
                      <a:pt x="626" y="356"/>
                      <a:pt x="627" y="360"/>
                    </a:cubicBezTo>
                    <a:cubicBezTo>
                      <a:pt x="630" y="372"/>
                      <a:pt x="645" y="374"/>
                      <a:pt x="746" y="374"/>
                    </a:cubicBezTo>
                    <a:lnTo>
                      <a:pt x="842" y="374"/>
                    </a:lnTo>
                    <a:lnTo>
                      <a:pt x="842" y="353"/>
                    </a:lnTo>
                    <a:lnTo>
                      <a:pt x="842" y="333"/>
                    </a:lnTo>
                    <a:lnTo>
                      <a:pt x="858" y="331"/>
                    </a:lnTo>
                    <a:cubicBezTo>
                      <a:pt x="878" y="328"/>
                      <a:pt x="884" y="322"/>
                      <a:pt x="906" y="282"/>
                    </a:cubicBezTo>
                    <a:cubicBezTo>
                      <a:pt x="924" y="251"/>
                      <a:pt x="925" y="249"/>
                      <a:pt x="930" y="255"/>
                    </a:cubicBezTo>
                    <a:cubicBezTo>
                      <a:pt x="935" y="261"/>
                      <a:pt x="937" y="261"/>
                      <a:pt x="973" y="257"/>
                    </a:cubicBezTo>
                    <a:cubicBezTo>
                      <a:pt x="994" y="255"/>
                      <a:pt x="1015" y="252"/>
                      <a:pt x="1018" y="251"/>
                    </a:cubicBezTo>
                    <a:cubicBezTo>
                      <a:pt x="1039" y="245"/>
                      <a:pt x="1037" y="244"/>
                      <a:pt x="1037" y="271"/>
                    </a:cubicBezTo>
                    <a:cubicBezTo>
                      <a:pt x="1037" y="289"/>
                      <a:pt x="1040" y="302"/>
                      <a:pt x="1046" y="319"/>
                    </a:cubicBezTo>
                    <a:cubicBezTo>
                      <a:pt x="1054" y="339"/>
                      <a:pt x="1059" y="346"/>
                      <a:pt x="1089" y="377"/>
                    </a:cubicBezTo>
                    <a:cubicBezTo>
                      <a:pt x="1121" y="409"/>
                      <a:pt x="1124" y="411"/>
                      <a:pt x="1139" y="413"/>
                    </a:cubicBezTo>
                    <a:cubicBezTo>
                      <a:pt x="1162" y="416"/>
                      <a:pt x="1178" y="411"/>
                      <a:pt x="1176" y="401"/>
                    </a:cubicBezTo>
                    <a:cubicBezTo>
                      <a:pt x="1175" y="394"/>
                      <a:pt x="1176" y="393"/>
                      <a:pt x="1190" y="392"/>
                    </a:cubicBezTo>
                    <a:cubicBezTo>
                      <a:pt x="1214" y="389"/>
                      <a:pt x="1255" y="390"/>
                      <a:pt x="1275" y="394"/>
                    </a:cubicBezTo>
                    <a:cubicBezTo>
                      <a:pt x="1290" y="397"/>
                      <a:pt x="1299" y="402"/>
                      <a:pt x="1315" y="414"/>
                    </a:cubicBezTo>
                    <a:cubicBezTo>
                      <a:pt x="1342" y="435"/>
                      <a:pt x="1359" y="460"/>
                      <a:pt x="1377" y="505"/>
                    </a:cubicBezTo>
                    <a:cubicBezTo>
                      <a:pt x="1394" y="550"/>
                      <a:pt x="1406" y="572"/>
                      <a:pt x="1411" y="572"/>
                    </a:cubicBezTo>
                    <a:cubicBezTo>
                      <a:pt x="1414" y="572"/>
                      <a:pt x="1446" y="564"/>
                      <a:pt x="1483" y="555"/>
                    </a:cubicBezTo>
                    <a:cubicBezTo>
                      <a:pt x="1549" y="539"/>
                      <a:pt x="1551" y="538"/>
                      <a:pt x="1565" y="526"/>
                    </a:cubicBezTo>
                    <a:cubicBezTo>
                      <a:pt x="1580" y="512"/>
                      <a:pt x="1580" y="512"/>
                      <a:pt x="1594" y="457"/>
                    </a:cubicBezTo>
                    <a:cubicBezTo>
                      <a:pt x="1601" y="426"/>
                      <a:pt x="1608" y="398"/>
                      <a:pt x="1609" y="395"/>
                    </a:cubicBezTo>
                    <a:cubicBezTo>
                      <a:pt x="1610" y="392"/>
                      <a:pt x="1615" y="389"/>
                      <a:pt x="1625" y="388"/>
                    </a:cubicBezTo>
                    <a:cubicBezTo>
                      <a:pt x="1632" y="387"/>
                      <a:pt x="1646" y="383"/>
                      <a:pt x="1654" y="379"/>
                    </a:cubicBezTo>
                    <a:lnTo>
                      <a:pt x="1669" y="372"/>
                    </a:lnTo>
                    <a:lnTo>
                      <a:pt x="1668" y="356"/>
                    </a:lnTo>
                    <a:cubicBezTo>
                      <a:pt x="1668" y="347"/>
                      <a:pt x="1669" y="333"/>
                      <a:pt x="1671" y="325"/>
                    </a:cubicBezTo>
                    <a:cubicBezTo>
                      <a:pt x="1678" y="300"/>
                      <a:pt x="1715" y="215"/>
                      <a:pt x="1726" y="198"/>
                    </a:cubicBezTo>
                    <a:lnTo>
                      <a:pt x="1736" y="182"/>
                    </a:lnTo>
                    <a:lnTo>
                      <a:pt x="1760" y="183"/>
                    </a:lnTo>
                    <a:cubicBezTo>
                      <a:pt x="1803" y="183"/>
                      <a:pt x="1803" y="183"/>
                      <a:pt x="1812" y="212"/>
                    </a:cubicBezTo>
                    <a:cubicBezTo>
                      <a:pt x="1816" y="226"/>
                      <a:pt x="1820" y="238"/>
                      <a:pt x="1821" y="239"/>
                    </a:cubicBezTo>
                    <a:cubicBezTo>
                      <a:pt x="1825" y="242"/>
                      <a:pt x="1851" y="235"/>
                      <a:pt x="1860" y="228"/>
                    </a:cubicBezTo>
                    <a:lnTo>
                      <a:pt x="1870" y="220"/>
                    </a:lnTo>
                    <a:lnTo>
                      <a:pt x="1896" y="232"/>
                    </a:lnTo>
                    <a:cubicBezTo>
                      <a:pt x="1920" y="242"/>
                      <a:pt x="1922" y="243"/>
                      <a:pt x="1920" y="250"/>
                    </a:cubicBezTo>
                    <a:cubicBezTo>
                      <a:pt x="1913" y="269"/>
                      <a:pt x="1914" y="270"/>
                      <a:pt x="1927" y="279"/>
                    </a:cubicBezTo>
                    <a:cubicBezTo>
                      <a:pt x="1946" y="291"/>
                      <a:pt x="1983" y="323"/>
                      <a:pt x="1981" y="326"/>
                    </a:cubicBezTo>
                    <a:cubicBezTo>
                      <a:pt x="1977" y="331"/>
                      <a:pt x="1986" y="346"/>
                      <a:pt x="2003" y="365"/>
                    </a:cubicBezTo>
                    <a:cubicBezTo>
                      <a:pt x="2023" y="387"/>
                      <a:pt x="2056" y="412"/>
                      <a:pt x="2061" y="410"/>
                    </a:cubicBezTo>
                    <a:cubicBezTo>
                      <a:pt x="2063" y="410"/>
                      <a:pt x="2072" y="409"/>
                      <a:pt x="2080" y="408"/>
                    </a:cubicBezTo>
                    <a:lnTo>
                      <a:pt x="2094" y="406"/>
                    </a:lnTo>
                    <a:lnTo>
                      <a:pt x="2102" y="422"/>
                    </a:lnTo>
                    <a:cubicBezTo>
                      <a:pt x="2114" y="447"/>
                      <a:pt x="2151" y="557"/>
                      <a:pt x="2151" y="567"/>
                    </a:cubicBezTo>
                    <a:cubicBezTo>
                      <a:pt x="2151" y="572"/>
                      <a:pt x="2149" y="588"/>
                      <a:pt x="2146" y="603"/>
                    </a:cubicBezTo>
                    <a:cubicBezTo>
                      <a:pt x="2143" y="618"/>
                      <a:pt x="2141" y="631"/>
                      <a:pt x="2142" y="631"/>
                    </a:cubicBezTo>
                    <a:cubicBezTo>
                      <a:pt x="2143" y="632"/>
                      <a:pt x="2168" y="634"/>
                      <a:pt x="2198" y="636"/>
                    </a:cubicBezTo>
                    <a:cubicBezTo>
                      <a:pt x="2251" y="639"/>
                      <a:pt x="2251" y="639"/>
                      <a:pt x="2283" y="653"/>
                    </a:cubicBezTo>
                    <a:cubicBezTo>
                      <a:pt x="2327" y="672"/>
                      <a:pt x="2387" y="693"/>
                      <a:pt x="2405" y="695"/>
                    </a:cubicBezTo>
                    <a:lnTo>
                      <a:pt x="2420" y="697"/>
                    </a:lnTo>
                    <a:lnTo>
                      <a:pt x="2417" y="684"/>
                    </a:lnTo>
                    <a:cubicBezTo>
                      <a:pt x="2416" y="673"/>
                      <a:pt x="2418" y="660"/>
                      <a:pt x="2427" y="627"/>
                    </a:cubicBezTo>
                    <a:cubicBezTo>
                      <a:pt x="2443" y="571"/>
                      <a:pt x="2457" y="547"/>
                      <a:pt x="2479" y="535"/>
                    </a:cubicBezTo>
                    <a:cubicBezTo>
                      <a:pt x="2498" y="524"/>
                      <a:pt x="2530" y="496"/>
                      <a:pt x="2530" y="490"/>
                    </a:cubicBezTo>
                    <a:cubicBezTo>
                      <a:pt x="2530" y="484"/>
                      <a:pt x="2498" y="461"/>
                      <a:pt x="2487" y="458"/>
                    </a:cubicBezTo>
                    <a:cubicBezTo>
                      <a:pt x="2482" y="457"/>
                      <a:pt x="2474" y="458"/>
                      <a:pt x="2467" y="461"/>
                    </a:cubicBezTo>
                    <a:cubicBezTo>
                      <a:pt x="2453" y="467"/>
                      <a:pt x="2452" y="466"/>
                      <a:pt x="2444" y="450"/>
                    </a:cubicBezTo>
                    <a:lnTo>
                      <a:pt x="2439" y="438"/>
                    </a:lnTo>
                    <a:lnTo>
                      <a:pt x="2480" y="419"/>
                    </a:lnTo>
                    <a:cubicBezTo>
                      <a:pt x="2530" y="397"/>
                      <a:pt x="2533" y="397"/>
                      <a:pt x="2547" y="426"/>
                    </a:cubicBezTo>
                    <a:cubicBezTo>
                      <a:pt x="2559" y="450"/>
                      <a:pt x="2588" y="479"/>
                      <a:pt x="2600" y="479"/>
                    </a:cubicBezTo>
                    <a:cubicBezTo>
                      <a:pt x="2605" y="479"/>
                      <a:pt x="2614" y="474"/>
                      <a:pt x="2624" y="464"/>
                    </a:cubicBezTo>
                    <a:cubicBezTo>
                      <a:pt x="2638" y="451"/>
                      <a:pt x="2643" y="448"/>
                      <a:pt x="2657" y="446"/>
                    </a:cubicBezTo>
                    <a:cubicBezTo>
                      <a:pt x="2676" y="443"/>
                      <a:pt x="2678" y="445"/>
                      <a:pt x="2697" y="471"/>
                    </a:cubicBezTo>
                    <a:cubicBezTo>
                      <a:pt x="2706" y="483"/>
                      <a:pt x="2711" y="494"/>
                      <a:pt x="2715" y="511"/>
                    </a:cubicBezTo>
                    <a:cubicBezTo>
                      <a:pt x="2717" y="524"/>
                      <a:pt x="2726" y="549"/>
                      <a:pt x="2734" y="567"/>
                    </a:cubicBezTo>
                    <a:cubicBezTo>
                      <a:pt x="2749" y="599"/>
                      <a:pt x="2749" y="599"/>
                      <a:pt x="2772" y="613"/>
                    </a:cubicBezTo>
                    <a:cubicBezTo>
                      <a:pt x="2787" y="621"/>
                      <a:pt x="2798" y="626"/>
                      <a:pt x="2803" y="625"/>
                    </a:cubicBezTo>
                    <a:cubicBezTo>
                      <a:pt x="2806" y="624"/>
                      <a:pt x="2821" y="619"/>
                      <a:pt x="2835" y="615"/>
                    </a:cubicBezTo>
                    <a:lnTo>
                      <a:pt x="2861" y="607"/>
                    </a:lnTo>
                    <a:lnTo>
                      <a:pt x="2886" y="623"/>
                    </a:lnTo>
                    <a:cubicBezTo>
                      <a:pt x="2916" y="643"/>
                      <a:pt x="2938" y="654"/>
                      <a:pt x="2954" y="656"/>
                    </a:cubicBezTo>
                    <a:cubicBezTo>
                      <a:pt x="2969" y="659"/>
                      <a:pt x="2967" y="655"/>
                      <a:pt x="2978" y="735"/>
                    </a:cubicBezTo>
                    <a:cubicBezTo>
                      <a:pt x="2990" y="817"/>
                      <a:pt x="2990" y="835"/>
                      <a:pt x="2978" y="851"/>
                    </a:cubicBezTo>
                    <a:cubicBezTo>
                      <a:pt x="2969" y="863"/>
                      <a:pt x="2969" y="866"/>
                      <a:pt x="2970" y="899"/>
                    </a:cubicBezTo>
                    <a:cubicBezTo>
                      <a:pt x="2970" y="918"/>
                      <a:pt x="2966" y="996"/>
                      <a:pt x="2962" y="1072"/>
                    </a:cubicBezTo>
                    <a:cubicBezTo>
                      <a:pt x="2957" y="1147"/>
                      <a:pt x="2953" y="1213"/>
                      <a:pt x="2954" y="1217"/>
                    </a:cubicBezTo>
                    <a:cubicBezTo>
                      <a:pt x="2956" y="1224"/>
                      <a:pt x="2953" y="1227"/>
                      <a:pt x="2939" y="1236"/>
                    </a:cubicBezTo>
                    <a:cubicBezTo>
                      <a:pt x="2930" y="1242"/>
                      <a:pt x="2923" y="1249"/>
                      <a:pt x="2923" y="1251"/>
                    </a:cubicBezTo>
                    <a:cubicBezTo>
                      <a:pt x="2923" y="1253"/>
                      <a:pt x="2926" y="1258"/>
                      <a:pt x="2929" y="1262"/>
                    </a:cubicBezTo>
                    <a:cubicBezTo>
                      <a:pt x="2937" y="1271"/>
                      <a:pt x="2979" y="1348"/>
                      <a:pt x="2990" y="1372"/>
                    </a:cubicBezTo>
                    <a:cubicBezTo>
                      <a:pt x="2994" y="1381"/>
                      <a:pt x="3004" y="1396"/>
                      <a:pt x="3012" y="1406"/>
                    </a:cubicBezTo>
                    <a:cubicBezTo>
                      <a:pt x="3027" y="1423"/>
                      <a:pt x="3028" y="1424"/>
                      <a:pt x="3056" y="1429"/>
                    </a:cubicBezTo>
                    <a:cubicBezTo>
                      <a:pt x="3072" y="1432"/>
                      <a:pt x="3090" y="1433"/>
                      <a:pt x="3099" y="1432"/>
                    </a:cubicBezTo>
                    <a:cubicBezTo>
                      <a:pt x="3113" y="1430"/>
                      <a:pt x="3116" y="1431"/>
                      <a:pt x="3121" y="1436"/>
                    </a:cubicBezTo>
                    <a:cubicBezTo>
                      <a:pt x="3125" y="1440"/>
                      <a:pt x="3154" y="1458"/>
                      <a:pt x="3186" y="1477"/>
                    </a:cubicBezTo>
                    <a:cubicBezTo>
                      <a:pt x="3241" y="1509"/>
                      <a:pt x="3245" y="1511"/>
                      <a:pt x="3255" y="1509"/>
                    </a:cubicBezTo>
                    <a:cubicBezTo>
                      <a:pt x="3266" y="1506"/>
                      <a:pt x="3267" y="1507"/>
                      <a:pt x="3303" y="1538"/>
                    </a:cubicBezTo>
                    <a:cubicBezTo>
                      <a:pt x="3323" y="1555"/>
                      <a:pt x="3343" y="1572"/>
                      <a:pt x="3348" y="1575"/>
                    </a:cubicBezTo>
                    <a:cubicBezTo>
                      <a:pt x="3353" y="1578"/>
                      <a:pt x="3390" y="1594"/>
                      <a:pt x="3429" y="1610"/>
                    </a:cubicBezTo>
                    <a:cubicBezTo>
                      <a:pt x="3494" y="1637"/>
                      <a:pt x="3501" y="1640"/>
                      <a:pt x="3506" y="1650"/>
                    </a:cubicBezTo>
                    <a:cubicBezTo>
                      <a:pt x="3510" y="1658"/>
                      <a:pt x="3517" y="1663"/>
                      <a:pt x="3530" y="1670"/>
                    </a:cubicBezTo>
                    <a:cubicBezTo>
                      <a:pt x="3545" y="1676"/>
                      <a:pt x="3549" y="1680"/>
                      <a:pt x="3553" y="1690"/>
                    </a:cubicBezTo>
                    <a:cubicBezTo>
                      <a:pt x="3559" y="1706"/>
                      <a:pt x="3617" y="1785"/>
                      <a:pt x="3625" y="1787"/>
                    </a:cubicBezTo>
                    <a:cubicBezTo>
                      <a:pt x="3628" y="1789"/>
                      <a:pt x="3653" y="1803"/>
                      <a:pt x="3680" y="1820"/>
                    </a:cubicBezTo>
                    <a:cubicBezTo>
                      <a:pt x="3707" y="1837"/>
                      <a:pt x="3734" y="1853"/>
                      <a:pt x="3740" y="1855"/>
                    </a:cubicBezTo>
                    <a:cubicBezTo>
                      <a:pt x="3745" y="1857"/>
                      <a:pt x="3765" y="1862"/>
                      <a:pt x="3784" y="1865"/>
                    </a:cubicBezTo>
                    <a:cubicBezTo>
                      <a:pt x="3833" y="1874"/>
                      <a:pt x="3850" y="1882"/>
                      <a:pt x="3891" y="1920"/>
                    </a:cubicBezTo>
                    <a:lnTo>
                      <a:pt x="3927" y="1952"/>
                    </a:lnTo>
                    <a:lnTo>
                      <a:pt x="3945" y="1946"/>
                    </a:lnTo>
                    <a:cubicBezTo>
                      <a:pt x="3955" y="1942"/>
                      <a:pt x="3990" y="1933"/>
                      <a:pt x="4024" y="1924"/>
                    </a:cubicBezTo>
                    <a:lnTo>
                      <a:pt x="4085" y="1910"/>
                    </a:lnTo>
                    <a:lnTo>
                      <a:pt x="4118" y="1931"/>
                    </a:lnTo>
                    <a:cubicBezTo>
                      <a:pt x="4150" y="1951"/>
                      <a:pt x="4151" y="1952"/>
                      <a:pt x="4151" y="1965"/>
                    </a:cubicBezTo>
                    <a:cubicBezTo>
                      <a:pt x="4151" y="1979"/>
                      <a:pt x="4151" y="1980"/>
                      <a:pt x="4206" y="2006"/>
                    </a:cubicBezTo>
                    <a:cubicBezTo>
                      <a:pt x="4234" y="2020"/>
                      <a:pt x="4242" y="2022"/>
                      <a:pt x="4252" y="2021"/>
                    </a:cubicBezTo>
                    <a:cubicBezTo>
                      <a:pt x="4258" y="2020"/>
                      <a:pt x="4270" y="2020"/>
                      <a:pt x="4278" y="2022"/>
                    </a:cubicBezTo>
                    <a:lnTo>
                      <a:pt x="4292" y="2025"/>
                    </a:lnTo>
                    <a:lnTo>
                      <a:pt x="4299" y="2059"/>
                    </a:lnTo>
                    <a:cubicBezTo>
                      <a:pt x="4306" y="2090"/>
                      <a:pt x="4308" y="2095"/>
                      <a:pt x="4328" y="2122"/>
                    </a:cubicBezTo>
                    <a:lnTo>
                      <a:pt x="4349" y="2151"/>
                    </a:lnTo>
                    <a:lnTo>
                      <a:pt x="4374" y="2151"/>
                    </a:lnTo>
                    <a:cubicBezTo>
                      <a:pt x="4407" y="2151"/>
                      <a:pt x="4413" y="2155"/>
                      <a:pt x="4406" y="2171"/>
                    </a:cubicBezTo>
                    <a:cubicBezTo>
                      <a:pt x="4398" y="2189"/>
                      <a:pt x="4402" y="2197"/>
                      <a:pt x="4423" y="2206"/>
                    </a:cubicBezTo>
                    <a:cubicBezTo>
                      <a:pt x="4436" y="2212"/>
                      <a:pt x="4445" y="2213"/>
                      <a:pt x="4451" y="2212"/>
                    </a:cubicBezTo>
                    <a:cubicBezTo>
                      <a:pt x="4472" y="2207"/>
                      <a:pt x="4523" y="2203"/>
                      <a:pt x="4552" y="2205"/>
                    </a:cubicBezTo>
                    <a:cubicBezTo>
                      <a:pt x="4582" y="2207"/>
                      <a:pt x="4585" y="2208"/>
                      <a:pt x="4610" y="2221"/>
                    </a:cubicBezTo>
                    <a:cubicBezTo>
                      <a:pt x="4634" y="2234"/>
                      <a:pt x="4686" y="2252"/>
                      <a:pt x="4701" y="2252"/>
                    </a:cubicBezTo>
                    <a:cubicBezTo>
                      <a:pt x="4704" y="2252"/>
                      <a:pt x="4710" y="2249"/>
                      <a:pt x="4713" y="2246"/>
                    </a:cubicBezTo>
                    <a:cubicBezTo>
                      <a:pt x="4719" y="2241"/>
                      <a:pt x="4721" y="2241"/>
                      <a:pt x="4751" y="2256"/>
                    </a:cubicBezTo>
                    <a:cubicBezTo>
                      <a:pt x="4777" y="2268"/>
                      <a:pt x="4785" y="2271"/>
                      <a:pt x="4804" y="2271"/>
                    </a:cubicBezTo>
                    <a:cubicBezTo>
                      <a:pt x="4827" y="2272"/>
                      <a:pt x="4827" y="2272"/>
                      <a:pt x="4840" y="2261"/>
                    </a:cubicBezTo>
                    <a:cubicBezTo>
                      <a:pt x="4847" y="2254"/>
                      <a:pt x="4855" y="2249"/>
                      <a:pt x="4858" y="2249"/>
                    </a:cubicBezTo>
                    <a:cubicBezTo>
                      <a:pt x="4864" y="2249"/>
                      <a:pt x="4956" y="2274"/>
                      <a:pt x="4964" y="2278"/>
                    </a:cubicBezTo>
                    <a:cubicBezTo>
                      <a:pt x="4969" y="2280"/>
                      <a:pt x="4970" y="2283"/>
                      <a:pt x="4968" y="2291"/>
                    </a:cubicBezTo>
                    <a:lnTo>
                      <a:pt x="4966" y="2302"/>
                    </a:lnTo>
                    <a:lnTo>
                      <a:pt x="5015" y="2331"/>
                    </a:lnTo>
                    <a:cubicBezTo>
                      <a:pt x="5042" y="2348"/>
                      <a:pt x="5072" y="2363"/>
                      <a:pt x="5081" y="2366"/>
                    </a:cubicBezTo>
                    <a:cubicBezTo>
                      <a:pt x="5097" y="2371"/>
                      <a:pt x="5099" y="2371"/>
                      <a:pt x="5117" y="2364"/>
                    </a:cubicBezTo>
                    <a:cubicBezTo>
                      <a:pt x="5135" y="2357"/>
                      <a:pt x="5135" y="2357"/>
                      <a:pt x="5154" y="2362"/>
                    </a:cubicBezTo>
                    <a:cubicBezTo>
                      <a:pt x="5164" y="2365"/>
                      <a:pt x="5186" y="2375"/>
                      <a:pt x="5202" y="2383"/>
                    </a:cubicBezTo>
                    <a:cubicBezTo>
                      <a:pt x="5218" y="2392"/>
                      <a:pt x="5233" y="2398"/>
                      <a:pt x="5235" y="2397"/>
                    </a:cubicBezTo>
                    <a:cubicBezTo>
                      <a:pt x="5238" y="2397"/>
                      <a:pt x="5241" y="2390"/>
                      <a:pt x="5243" y="2384"/>
                    </a:cubicBezTo>
                    <a:cubicBezTo>
                      <a:pt x="5246" y="2372"/>
                      <a:pt x="5253" y="2287"/>
                      <a:pt x="5251" y="2272"/>
                    </a:cubicBezTo>
                    <a:cubicBezTo>
                      <a:pt x="5251" y="2267"/>
                      <a:pt x="5257" y="2265"/>
                      <a:pt x="5333" y="2254"/>
                    </a:cubicBezTo>
                    <a:lnTo>
                      <a:pt x="5414" y="2242"/>
                    </a:lnTo>
                    <a:lnTo>
                      <a:pt x="5425" y="2231"/>
                    </a:lnTo>
                    <a:cubicBezTo>
                      <a:pt x="5435" y="2221"/>
                      <a:pt x="5436" y="2218"/>
                      <a:pt x="5448" y="2163"/>
                    </a:cubicBezTo>
                    <a:cubicBezTo>
                      <a:pt x="5450" y="2157"/>
                      <a:pt x="5452" y="2156"/>
                      <a:pt x="5465" y="2156"/>
                    </a:cubicBezTo>
                    <a:cubicBezTo>
                      <a:pt x="5474" y="2156"/>
                      <a:pt x="5495" y="2160"/>
                      <a:pt x="5513" y="2164"/>
                    </a:cubicBezTo>
                    <a:lnTo>
                      <a:pt x="5545" y="2173"/>
                    </a:lnTo>
                    <a:lnTo>
                      <a:pt x="5553" y="2191"/>
                    </a:lnTo>
                    <a:cubicBezTo>
                      <a:pt x="5558" y="2200"/>
                      <a:pt x="5563" y="2212"/>
                      <a:pt x="5564" y="2216"/>
                    </a:cubicBezTo>
                    <a:cubicBezTo>
                      <a:pt x="5567" y="2230"/>
                      <a:pt x="5658" y="2363"/>
                      <a:pt x="5670" y="2372"/>
                    </a:cubicBezTo>
                    <a:cubicBezTo>
                      <a:pt x="5675" y="2376"/>
                      <a:pt x="5760" y="2396"/>
                      <a:pt x="5798" y="2402"/>
                    </a:cubicBezTo>
                    <a:lnTo>
                      <a:pt x="5820" y="2406"/>
                    </a:lnTo>
                    <a:lnTo>
                      <a:pt x="5855" y="2443"/>
                    </a:lnTo>
                    <a:lnTo>
                      <a:pt x="5890" y="2480"/>
                    </a:lnTo>
                    <a:lnTo>
                      <a:pt x="5888" y="2518"/>
                    </a:lnTo>
                    <a:cubicBezTo>
                      <a:pt x="5886" y="2556"/>
                      <a:pt x="5886" y="2556"/>
                      <a:pt x="5873" y="2571"/>
                    </a:cubicBezTo>
                    <a:cubicBezTo>
                      <a:pt x="5862" y="2584"/>
                      <a:pt x="5858" y="2593"/>
                      <a:pt x="5850" y="2627"/>
                    </a:cubicBezTo>
                    <a:cubicBezTo>
                      <a:pt x="5844" y="2649"/>
                      <a:pt x="5839" y="2670"/>
                      <a:pt x="5839" y="2675"/>
                    </a:cubicBezTo>
                    <a:cubicBezTo>
                      <a:pt x="5839" y="2684"/>
                      <a:pt x="5847" y="2689"/>
                      <a:pt x="5854" y="2683"/>
                    </a:cubicBezTo>
                    <a:cubicBezTo>
                      <a:pt x="5858" y="2679"/>
                      <a:pt x="5859" y="2681"/>
                      <a:pt x="5859" y="2697"/>
                    </a:cubicBezTo>
                    <a:cubicBezTo>
                      <a:pt x="5859" y="2708"/>
                      <a:pt x="5861" y="2715"/>
                      <a:pt x="5864" y="2718"/>
                    </a:cubicBezTo>
                    <a:cubicBezTo>
                      <a:pt x="5869" y="2722"/>
                      <a:pt x="5954" y="2747"/>
                      <a:pt x="5962" y="2747"/>
                    </a:cubicBezTo>
                    <a:cubicBezTo>
                      <a:pt x="5965" y="2747"/>
                      <a:pt x="5970" y="2756"/>
                      <a:pt x="5974" y="2768"/>
                    </a:cubicBezTo>
                    <a:cubicBezTo>
                      <a:pt x="5984" y="2799"/>
                      <a:pt x="6022" y="2839"/>
                      <a:pt x="6079" y="2878"/>
                    </a:cubicBezTo>
                    <a:cubicBezTo>
                      <a:pt x="6102" y="2894"/>
                      <a:pt x="6124" y="2907"/>
                      <a:pt x="6128" y="2908"/>
                    </a:cubicBezTo>
                    <a:cubicBezTo>
                      <a:pt x="6132" y="2909"/>
                      <a:pt x="6145" y="2911"/>
                      <a:pt x="6157" y="2913"/>
                    </a:cubicBezTo>
                    <a:cubicBezTo>
                      <a:pt x="6179" y="2917"/>
                      <a:pt x="6221" y="2936"/>
                      <a:pt x="6221" y="2943"/>
                    </a:cubicBezTo>
                    <a:cubicBezTo>
                      <a:pt x="6221" y="2945"/>
                      <a:pt x="6219" y="2951"/>
                      <a:pt x="6217" y="2957"/>
                    </a:cubicBezTo>
                    <a:cubicBezTo>
                      <a:pt x="6212" y="2969"/>
                      <a:pt x="6217" y="3002"/>
                      <a:pt x="6228" y="3036"/>
                    </a:cubicBezTo>
                    <a:cubicBezTo>
                      <a:pt x="6234" y="3054"/>
                      <a:pt x="6236" y="3057"/>
                      <a:pt x="6251" y="3066"/>
                    </a:cubicBezTo>
                    <a:cubicBezTo>
                      <a:pt x="6261" y="3071"/>
                      <a:pt x="6275" y="3084"/>
                      <a:pt x="6286" y="3098"/>
                    </a:cubicBezTo>
                    <a:cubicBezTo>
                      <a:pt x="6321" y="3142"/>
                      <a:pt x="6316" y="3139"/>
                      <a:pt x="6360" y="3146"/>
                    </a:cubicBezTo>
                    <a:cubicBezTo>
                      <a:pt x="6416" y="3155"/>
                      <a:pt x="6440" y="3157"/>
                      <a:pt x="6459" y="3152"/>
                    </a:cubicBezTo>
                    <a:cubicBezTo>
                      <a:pt x="6478" y="3147"/>
                      <a:pt x="6549" y="3150"/>
                      <a:pt x="6553" y="3156"/>
                    </a:cubicBezTo>
                    <a:cubicBezTo>
                      <a:pt x="6554" y="3158"/>
                      <a:pt x="6556" y="3167"/>
                      <a:pt x="6558" y="3176"/>
                    </a:cubicBezTo>
                    <a:cubicBezTo>
                      <a:pt x="6559" y="3188"/>
                      <a:pt x="6562" y="3194"/>
                      <a:pt x="6571" y="3203"/>
                    </a:cubicBezTo>
                    <a:cubicBezTo>
                      <a:pt x="6586" y="3217"/>
                      <a:pt x="6596" y="3215"/>
                      <a:pt x="6614" y="3197"/>
                    </a:cubicBezTo>
                    <a:cubicBezTo>
                      <a:pt x="6632" y="3180"/>
                      <a:pt x="6632" y="3164"/>
                      <a:pt x="6615" y="3139"/>
                    </a:cubicBezTo>
                    <a:cubicBezTo>
                      <a:pt x="6608" y="3129"/>
                      <a:pt x="6605" y="3121"/>
                      <a:pt x="6607" y="3119"/>
                    </a:cubicBezTo>
                    <a:cubicBezTo>
                      <a:pt x="6612" y="3114"/>
                      <a:pt x="6643" y="3125"/>
                      <a:pt x="6684" y="3146"/>
                    </a:cubicBezTo>
                    <a:cubicBezTo>
                      <a:pt x="6704" y="3156"/>
                      <a:pt x="6727" y="3166"/>
                      <a:pt x="6735" y="3167"/>
                    </a:cubicBezTo>
                    <a:cubicBezTo>
                      <a:pt x="6753" y="3170"/>
                      <a:pt x="6775" y="3160"/>
                      <a:pt x="6786" y="3144"/>
                    </a:cubicBezTo>
                    <a:cubicBezTo>
                      <a:pt x="6792" y="3135"/>
                      <a:pt x="6793" y="3131"/>
                      <a:pt x="6792" y="3118"/>
                    </a:cubicBezTo>
                    <a:cubicBezTo>
                      <a:pt x="6790" y="3104"/>
                      <a:pt x="6790" y="3103"/>
                      <a:pt x="6801" y="3096"/>
                    </a:cubicBezTo>
                    <a:cubicBezTo>
                      <a:pt x="6807" y="3091"/>
                      <a:pt x="6828" y="3084"/>
                      <a:pt x="6847" y="3078"/>
                    </a:cubicBezTo>
                    <a:lnTo>
                      <a:pt x="6883" y="3068"/>
                    </a:lnTo>
                    <a:lnTo>
                      <a:pt x="6937" y="3073"/>
                    </a:lnTo>
                    <a:cubicBezTo>
                      <a:pt x="7000" y="3078"/>
                      <a:pt x="7001" y="3079"/>
                      <a:pt x="7024" y="3112"/>
                    </a:cubicBezTo>
                    <a:cubicBezTo>
                      <a:pt x="7032" y="3125"/>
                      <a:pt x="7050" y="3147"/>
                      <a:pt x="7064" y="3162"/>
                    </a:cubicBezTo>
                    <a:lnTo>
                      <a:pt x="7090" y="3189"/>
                    </a:lnTo>
                    <a:lnTo>
                      <a:pt x="7078" y="3209"/>
                    </a:lnTo>
                    <a:cubicBezTo>
                      <a:pt x="7070" y="3221"/>
                      <a:pt x="7062" y="3230"/>
                      <a:pt x="7058" y="3231"/>
                    </a:cubicBezTo>
                    <a:cubicBezTo>
                      <a:pt x="7055" y="3232"/>
                      <a:pt x="7025" y="3236"/>
                      <a:pt x="6992" y="3240"/>
                    </a:cubicBezTo>
                    <a:lnTo>
                      <a:pt x="6932" y="3248"/>
                    </a:lnTo>
                    <a:lnTo>
                      <a:pt x="6899" y="3269"/>
                    </a:lnTo>
                    <a:cubicBezTo>
                      <a:pt x="6865" y="3290"/>
                      <a:pt x="6865" y="3290"/>
                      <a:pt x="6855" y="3312"/>
                    </a:cubicBezTo>
                    <a:lnTo>
                      <a:pt x="6846" y="3334"/>
                    </a:lnTo>
                    <a:lnTo>
                      <a:pt x="6859" y="3367"/>
                    </a:lnTo>
                    <a:cubicBezTo>
                      <a:pt x="6866" y="3385"/>
                      <a:pt x="6874" y="3402"/>
                      <a:pt x="6876" y="3405"/>
                    </a:cubicBezTo>
                    <a:cubicBezTo>
                      <a:pt x="6882" y="3411"/>
                      <a:pt x="6899" y="3450"/>
                      <a:pt x="6908" y="3478"/>
                    </a:cubicBezTo>
                    <a:lnTo>
                      <a:pt x="6915" y="3499"/>
                    </a:lnTo>
                    <a:lnTo>
                      <a:pt x="6906" y="3506"/>
                    </a:lnTo>
                    <a:cubicBezTo>
                      <a:pt x="6898" y="3512"/>
                      <a:pt x="6892" y="3513"/>
                      <a:pt x="6876" y="3513"/>
                    </a:cubicBezTo>
                    <a:cubicBezTo>
                      <a:pt x="6864" y="3513"/>
                      <a:pt x="6842" y="3517"/>
                      <a:pt x="6825" y="3521"/>
                    </a:cubicBezTo>
                    <a:cubicBezTo>
                      <a:pt x="6788" y="3531"/>
                      <a:pt x="6716" y="3543"/>
                      <a:pt x="6709" y="3541"/>
                    </a:cubicBezTo>
                    <a:cubicBezTo>
                      <a:pt x="6706" y="3540"/>
                      <a:pt x="6677" y="3536"/>
                      <a:pt x="6644" y="3533"/>
                    </a:cubicBezTo>
                    <a:cubicBezTo>
                      <a:pt x="6599" y="3528"/>
                      <a:pt x="6584" y="3528"/>
                      <a:pt x="6581" y="3530"/>
                    </a:cubicBezTo>
                    <a:cubicBezTo>
                      <a:pt x="6574" y="3537"/>
                      <a:pt x="6563" y="3589"/>
                      <a:pt x="6563" y="3613"/>
                    </a:cubicBezTo>
                    <a:cubicBezTo>
                      <a:pt x="6563" y="3626"/>
                      <a:pt x="6565" y="3643"/>
                      <a:pt x="6568" y="3651"/>
                    </a:cubicBezTo>
                    <a:cubicBezTo>
                      <a:pt x="6575" y="3670"/>
                      <a:pt x="6574" y="3695"/>
                      <a:pt x="6564" y="3744"/>
                    </a:cubicBezTo>
                    <a:cubicBezTo>
                      <a:pt x="6554" y="3797"/>
                      <a:pt x="6538" y="3924"/>
                      <a:pt x="6541" y="3937"/>
                    </a:cubicBezTo>
                    <a:cubicBezTo>
                      <a:pt x="6547" y="3965"/>
                      <a:pt x="6558" y="3973"/>
                      <a:pt x="6588" y="3973"/>
                    </a:cubicBezTo>
                    <a:cubicBezTo>
                      <a:pt x="6620" y="3973"/>
                      <a:pt x="6773" y="3936"/>
                      <a:pt x="6789" y="3924"/>
                    </a:cubicBezTo>
                    <a:cubicBezTo>
                      <a:pt x="6791" y="3923"/>
                      <a:pt x="6800" y="3912"/>
                      <a:pt x="6808" y="3900"/>
                    </a:cubicBezTo>
                    <a:cubicBezTo>
                      <a:pt x="6826" y="3874"/>
                      <a:pt x="6871" y="3840"/>
                      <a:pt x="6905" y="3828"/>
                    </a:cubicBezTo>
                    <a:cubicBezTo>
                      <a:pt x="6925" y="3820"/>
                      <a:pt x="6926" y="3820"/>
                      <a:pt x="6946" y="3824"/>
                    </a:cubicBezTo>
                    <a:cubicBezTo>
                      <a:pt x="6980" y="3832"/>
                      <a:pt x="7077" y="3849"/>
                      <a:pt x="7089" y="3849"/>
                    </a:cubicBezTo>
                    <a:cubicBezTo>
                      <a:pt x="7115" y="3849"/>
                      <a:pt x="7116" y="3847"/>
                      <a:pt x="7120" y="3806"/>
                    </a:cubicBezTo>
                    <a:cubicBezTo>
                      <a:pt x="7123" y="3786"/>
                      <a:pt x="7124" y="3761"/>
                      <a:pt x="7124" y="3749"/>
                    </a:cubicBezTo>
                    <a:cubicBezTo>
                      <a:pt x="7124" y="3722"/>
                      <a:pt x="7116" y="3674"/>
                      <a:pt x="7108" y="3653"/>
                    </a:cubicBezTo>
                    <a:cubicBezTo>
                      <a:pt x="7104" y="3644"/>
                      <a:pt x="7101" y="3636"/>
                      <a:pt x="7102" y="3636"/>
                    </a:cubicBezTo>
                    <a:cubicBezTo>
                      <a:pt x="7103" y="3635"/>
                      <a:pt x="7110" y="3646"/>
                      <a:pt x="7119" y="3660"/>
                    </a:cubicBezTo>
                    <a:lnTo>
                      <a:pt x="7134" y="3685"/>
                    </a:lnTo>
                    <a:lnTo>
                      <a:pt x="7194" y="3687"/>
                    </a:lnTo>
                    <a:cubicBezTo>
                      <a:pt x="7228" y="3688"/>
                      <a:pt x="7261" y="3690"/>
                      <a:pt x="7268" y="3693"/>
                    </a:cubicBezTo>
                    <a:cubicBezTo>
                      <a:pt x="7284" y="3697"/>
                      <a:pt x="7314" y="3698"/>
                      <a:pt x="7345" y="3694"/>
                    </a:cubicBezTo>
                    <a:cubicBezTo>
                      <a:pt x="7367" y="3692"/>
                      <a:pt x="7367" y="3692"/>
                      <a:pt x="7366" y="3698"/>
                    </a:cubicBezTo>
                    <a:cubicBezTo>
                      <a:pt x="7363" y="3709"/>
                      <a:pt x="7374" y="3732"/>
                      <a:pt x="7390" y="3751"/>
                    </a:cubicBezTo>
                    <a:cubicBezTo>
                      <a:pt x="7404" y="3767"/>
                      <a:pt x="7404" y="3768"/>
                      <a:pt x="7408" y="3802"/>
                    </a:cubicBezTo>
                    <a:cubicBezTo>
                      <a:pt x="7410" y="3822"/>
                      <a:pt x="7412" y="3840"/>
                      <a:pt x="7413" y="3842"/>
                    </a:cubicBezTo>
                    <a:cubicBezTo>
                      <a:pt x="7415" y="3846"/>
                      <a:pt x="7408" y="3852"/>
                      <a:pt x="7392" y="3862"/>
                    </a:cubicBezTo>
                    <a:cubicBezTo>
                      <a:pt x="7365" y="3879"/>
                      <a:pt x="7365" y="3880"/>
                      <a:pt x="7372" y="3911"/>
                    </a:cubicBezTo>
                    <a:lnTo>
                      <a:pt x="7377" y="3931"/>
                    </a:lnTo>
                    <a:lnTo>
                      <a:pt x="7329" y="3950"/>
                    </a:lnTo>
                    <a:lnTo>
                      <a:pt x="7282" y="3969"/>
                    </a:lnTo>
                    <a:lnTo>
                      <a:pt x="7283" y="3982"/>
                    </a:lnTo>
                    <a:cubicBezTo>
                      <a:pt x="7284" y="3992"/>
                      <a:pt x="7281" y="3999"/>
                      <a:pt x="7268" y="4021"/>
                    </a:cubicBezTo>
                    <a:cubicBezTo>
                      <a:pt x="7254" y="4045"/>
                      <a:pt x="7251" y="4054"/>
                      <a:pt x="7241" y="4099"/>
                    </a:cubicBezTo>
                    <a:cubicBezTo>
                      <a:pt x="7235" y="4127"/>
                      <a:pt x="7228" y="4151"/>
                      <a:pt x="7227" y="4153"/>
                    </a:cubicBezTo>
                    <a:cubicBezTo>
                      <a:pt x="7225" y="4155"/>
                      <a:pt x="7214" y="4151"/>
                      <a:pt x="7198" y="4144"/>
                    </a:cubicBezTo>
                    <a:cubicBezTo>
                      <a:pt x="7170" y="4130"/>
                      <a:pt x="7159" y="4129"/>
                      <a:pt x="7117" y="4138"/>
                    </a:cubicBezTo>
                    <a:cubicBezTo>
                      <a:pt x="7087" y="4144"/>
                      <a:pt x="7077" y="4148"/>
                      <a:pt x="7046" y="4170"/>
                    </a:cubicBezTo>
                    <a:cubicBezTo>
                      <a:pt x="7017" y="4190"/>
                      <a:pt x="6998" y="4195"/>
                      <a:pt x="6955" y="4195"/>
                    </a:cubicBezTo>
                    <a:cubicBezTo>
                      <a:pt x="6936" y="4195"/>
                      <a:pt x="6916" y="4194"/>
                      <a:pt x="6912" y="4193"/>
                    </a:cubicBezTo>
                    <a:cubicBezTo>
                      <a:pt x="6904" y="4192"/>
                      <a:pt x="6901" y="4196"/>
                      <a:pt x="6884" y="4221"/>
                    </a:cubicBezTo>
                    <a:cubicBezTo>
                      <a:pt x="6856" y="4262"/>
                      <a:pt x="6852" y="4278"/>
                      <a:pt x="6855" y="4335"/>
                    </a:cubicBezTo>
                    <a:cubicBezTo>
                      <a:pt x="6860" y="4419"/>
                      <a:pt x="6859" y="4430"/>
                      <a:pt x="6842" y="4472"/>
                    </a:cubicBezTo>
                    <a:cubicBezTo>
                      <a:pt x="6839" y="4480"/>
                      <a:pt x="6859" y="4489"/>
                      <a:pt x="6897" y="4497"/>
                    </a:cubicBezTo>
                    <a:cubicBezTo>
                      <a:pt x="6926" y="4502"/>
                      <a:pt x="6945" y="4503"/>
                      <a:pt x="7003" y="4503"/>
                    </a:cubicBezTo>
                    <a:lnTo>
                      <a:pt x="7074" y="4503"/>
                    </a:lnTo>
                    <a:lnTo>
                      <a:pt x="7154" y="4487"/>
                    </a:lnTo>
                    <a:lnTo>
                      <a:pt x="7234" y="4471"/>
                    </a:lnTo>
                    <a:lnTo>
                      <a:pt x="7305" y="4437"/>
                    </a:lnTo>
                    <a:cubicBezTo>
                      <a:pt x="7366" y="4408"/>
                      <a:pt x="7380" y="4400"/>
                      <a:pt x="7400" y="4382"/>
                    </a:cubicBezTo>
                    <a:cubicBezTo>
                      <a:pt x="7425" y="4360"/>
                      <a:pt x="7436" y="4343"/>
                      <a:pt x="7436" y="4327"/>
                    </a:cubicBezTo>
                    <a:cubicBezTo>
                      <a:pt x="7436" y="4318"/>
                      <a:pt x="7438" y="4315"/>
                      <a:pt x="7461" y="4301"/>
                    </a:cubicBezTo>
                    <a:cubicBezTo>
                      <a:pt x="7486" y="4286"/>
                      <a:pt x="7524" y="4270"/>
                      <a:pt x="7537" y="4270"/>
                    </a:cubicBezTo>
                    <a:cubicBezTo>
                      <a:pt x="7540" y="4270"/>
                      <a:pt x="7560" y="4278"/>
                      <a:pt x="7580" y="4287"/>
                    </a:cubicBezTo>
                    <a:cubicBezTo>
                      <a:pt x="7639" y="4315"/>
                      <a:pt x="7630" y="4314"/>
                      <a:pt x="7688" y="4300"/>
                    </a:cubicBezTo>
                    <a:cubicBezTo>
                      <a:pt x="7729" y="4290"/>
                      <a:pt x="7742" y="4288"/>
                      <a:pt x="7759" y="4289"/>
                    </a:cubicBezTo>
                    <a:cubicBezTo>
                      <a:pt x="7780" y="4291"/>
                      <a:pt x="7780" y="4293"/>
                      <a:pt x="7759" y="4299"/>
                    </a:cubicBezTo>
                    <a:cubicBezTo>
                      <a:pt x="7751" y="4301"/>
                      <a:pt x="7740" y="4307"/>
                      <a:pt x="7733" y="4312"/>
                    </a:cubicBezTo>
                    <a:cubicBezTo>
                      <a:pt x="7726" y="4317"/>
                      <a:pt x="7705" y="4328"/>
                      <a:pt x="7687" y="4336"/>
                    </a:cubicBezTo>
                    <a:cubicBezTo>
                      <a:pt x="7656" y="4350"/>
                      <a:pt x="7652" y="4351"/>
                      <a:pt x="7623" y="4351"/>
                    </a:cubicBezTo>
                    <a:lnTo>
                      <a:pt x="7593" y="4352"/>
                    </a:lnTo>
                    <a:lnTo>
                      <a:pt x="7565" y="4371"/>
                    </a:lnTo>
                    <a:cubicBezTo>
                      <a:pt x="7539" y="4388"/>
                      <a:pt x="7517" y="4412"/>
                      <a:pt x="7517" y="4423"/>
                    </a:cubicBezTo>
                    <a:cubicBezTo>
                      <a:pt x="7517" y="4429"/>
                      <a:pt x="7465" y="4450"/>
                      <a:pt x="7425" y="4462"/>
                    </a:cubicBezTo>
                    <a:cubicBezTo>
                      <a:pt x="7406" y="4467"/>
                      <a:pt x="7384" y="4474"/>
                      <a:pt x="7376" y="4477"/>
                    </a:cubicBezTo>
                    <a:cubicBezTo>
                      <a:pt x="7356" y="4483"/>
                      <a:pt x="7342" y="4499"/>
                      <a:pt x="7339" y="4518"/>
                    </a:cubicBezTo>
                    <a:cubicBezTo>
                      <a:pt x="7336" y="4536"/>
                      <a:pt x="7328" y="4553"/>
                      <a:pt x="7316" y="4563"/>
                    </a:cubicBezTo>
                    <a:lnTo>
                      <a:pt x="7308" y="4571"/>
                    </a:lnTo>
                    <a:lnTo>
                      <a:pt x="7269" y="4561"/>
                    </a:lnTo>
                    <a:cubicBezTo>
                      <a:pt x="7228" y="4551"/>
                      <a:pt x="7210" y="4549"/>
                      <a:pt x="7202" y="4555"/>
                    </a:cubicBezTo>
                    <a:cubicBezTo>
                      <a:pt x="7195" y="4560"/>
                      <a:pt x="7188" y="4580"/>
                      <a:pt x="7177" y="4630"/>
                    </a:cubicBezTo>
                    <a:cubicBezTo>
                      <a:pt x="7159" y="4706"/>
                      <a:pt x="7155" y="4717"/>
                      <a:pt x="7137" y="4742"/>
                    </a:cubicBezTo>
                    <a:cubicBezTo>
                      <a:pt x="7119" y="4766"/>
                      <a:pt x="7111" y="4770"/>
                      <a:pt x="7098" y="4761"/>
                    </a:cubicBezTo>
                    <a:cubicBezTo>
                      <a:pt x="7092" y="4758"/>
                      <a:pt x="7079" y="4759"/>
                      <a:pt x="7032" y="4766"/>
                    </a:cubicBezTo>
                    <a:lnTo>
                      <a:pt x="6972" y="4775"/>
                    </a:lnTo>
                    <a:lnTo>
                      <a:pt x="6946" y="4793"/>
                    </a:lnTo>
                    <a:cubicBezTo>
                      <a:pt x="6921" y="4809"/>
                      <a:pt x="6918" y="4811"/>
                      <a:pt x="6911" y="4830"/>
                    </a:cubicBezTo>
                    <a:cubicBezTo>
                      <a:pt x="6907" y="4841"/>
                      <a:pt x="6903" y="4851"/>
                      <a:pt x="6901" y="4852"/>
                    </a:cubicBezTo>
                    <a:cubicBezTo>
                      <a:pt x="6900" y="4853"/>
                      <a:pt x="6885" y="4849"/>
                      <a:pt x="6867" y="4843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</a:pPr>
                <a:endParaRPr lang="it-IT" sz="16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46" name="Freeform 75">
                <a:extLst>
                  <a:ext uri="{FF2B5EF4-FFF2-40B4-BE49-F238E27FC236}">
                    <a16:creationId xmlns:a16="http://schemas.microsoft.com/office/drawing/2014/main" id="{809F8EC0-55D0-69EA-6F53-97B4FFDA80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36825" y="3904726"/>
                <a:ext cx="2211489" cy="1316651"/>
              </a:xfrm>
              <a:custGeom>
                <a:avLst/>
                <a:gdLst>
                  <a:gd name="T0" fmla="*/ 1099 w 7645"/>
                  <a:gd name="T1" fmla="*/ 4147 h 4449"/>
                  <a:gd name="T2" fmla="*/ 1415 w 7645"/>
                  <a:gd name="T3" fmla="*/ 3919 h 4449"/>
                  <a:gd name="T4" fmla="*/ 1772 w 7645"/>
                  <a:gd name="T5" fmla="*/ 3708 h 4449"/>
                  <a:gd name="T6" fmla="*/ 1738 w 7645"/>
                  <a:gd name="T7" fmla="*/ 3623 h 4449"/>
                  <a:gd name="T8" fmla="*/ 1149 w 7645"/>
                  <a:gd name="T9" fmla="*/ 3836 h 4449"/>
                  <a:gd name="T10" fmla="*/ 1273 w 7645"/>
                  <a:gd name="T11" fmla="*/ 3493 h 4449"/>
                  <a:gd name="T12" fmla="*/ 1535 w 7645"/>
                  <a:gd name="T13" fmla="*/ 3283 h 4449"/>
                  <a:gd name="T14" fmla="*/ 1402 w 7645"/>
                  <a:gd name="T15" fmla="*/ 3023 h 4449"/>
                  <a:gd name="T16" fmla="*/ 1252 w 7645"/>
                  <a:gd name="T17" fmla="*/ 3162 h 4449"/>
                  <a:gd name="T18" fmla="*/ 723 w 7645"/>
                  <a:gd name="T19" fmla="*/ 3093 h 4449"/>
                  <a:gd name="T20" fmla="*/ 1076 w 7645"/>
                  <a:gd name="T21" fmla="*/ 2849 h 4449"/>
                  <a:gd name="T22" fmla="*/ 1237 w 7645"/>
                  <a:gd name="T23" fmla="*/ 2556 h 4449"/>
                  <a:gd name="T24" fmla="*/ 835 w 7645"/>
                  <a:gd name="T25" fmla="*/ 2479 h 4449"/>
                  <a:gd name="T26" fmla="*/ 474 w 7645"/>
                  <a:gd name="T27" fmla="*/ 2473 h 4449"/>
                  <a:gd name="T28" fmla="*/ 131 w 7645"/>
                  <a:gd name="T29" fmla="*/ 2103 h 4449"/>
                  <a:gd name="T30" fmla="*/ 192 w 7645"/>
                  <a:gd name="T31" fmla="*/ 1894 h 4449"/>
                  <a:gd name="T32" fmla="*/ 343 w 7645"/>
                  <a:gd name="T33" fmla="*/ 1639 h 4449"/>
                  <a:gd name="T34" fmla="*/ 521 w 7645"/>
                  <a:gd name="T35" fmla="*/ 1548 h 4449"/>
                  <a:gd name="T36" fmla="*/ 567 w 7645"/>
                  <a:gd name="T37" fmla="*/ 1337 h 4449"/>
                  <a:gd name="T38" fmla="*/ 789 w 7645"/>
                  <a:gd name="T39" fmla="*/ 1124 h 4449"/>
                  <a:gd name="T40" fmla="*/ 942 w 7645"/>
                  <a:gd name="T41" fmla="*/ 867 h 4449"/>
                  <a:gd name="T42" fmla="*/ 1106 w 7645"/>
                  <a:gd name="T43" fmla="*/ 810 h 4449"/>
                  <a:gd name="T44" fmla="*/ 1077 w 7645"/>
                  <a:gd name="T45" fmla="*/ 174 h 4449"/>
                  <a:gd name="T46" fmla="*/ 1603 w 7645"/>
                  <a:gd name="T47" fmla="*/ 338 h 4449"/>
                  <a:gd name="T48" fmla="*/ 2088 w 7645"/>
                  <a:gd name="T49" fmla="*/ 382 h 4449"/>
                  <a:gd name="T50" fmla="*/ 2362 w 7645"/>
                  <a:gd name="T51" fmla="*/ 97 h 4449"/>
                  <a:gd name="T52" fmla="*/ 2783 w 7645"/>
                  <a:gd name="T53" fmla="*/ 137 h 4449"/>
                  <a:gd name="T54" fmla="*/ 2657 w 7645"/>
                  <a:gd name="T55" fmla="*/ 429 h 4449"/>
                  <a:gd name="T56" fmla="*/ 2574 w 7645"/>
                  <a:gd name="T57" fmla="*/ 731 h 4449"/>
                  <a:gd name="T58" fmla="*/ 2863 w 7645"/>
                  <a:gd name="T59" fmla="*/ 951 h 4449"/>
                  <a:gd name="T60" fmla="*/ 3346 w 7645"/>
                  <a:gd name="T61" fmla="*/ 1054 h 4449"/>
                  <a:gd name="T62" fmla="*/ 3617 w 7645"/>
                  <a:gd name="T63" fmla="*/ 1375 h 4449"/>
                  <a:gd name="T64" fmla="*/ 3962 w 7645"/>
                  <a:gd name="T65" fmla="*/ 1538 h 4449"/>
                  <a:gd name="T66" fmla="*/ 4240 w 7645"/>
                  <a:gd name="T67" fmla="*/ 1760 h 4449"/>
                  <a:gd name="T68" fmla="*/ 4545 w 7645"/>
                  <a:gd name="T69" fmla="*/ 1929 h 4449"/>
                  <a:gd name="T70" fmla="*/ 4704 w 7645"/>
                  <a:gd name="T71" fmla="*/ 2272 h 4449"/>
                  <a:gd name="T72" fmla="*/ 4933 w 7645"/>
                  <a:gd name="T73" fmla="*/ 2363 h 4449"/>
                  <a:gd name="T74" fmla="*/ 5009 w 7645"/>
                  <a:gd name="T75" fmla="*/ 2492 h 4449"/>
                  <a:gd name="T76" fmla="*/ 5304 w 7645"/>
                  <a:gd name="T77" fmla="*/ 2822 h 4449"/>
                  <a:gd name="T78" fmla="*/ 5615 w 7645"/>
                  <a:gd name="T79" fmla="*/ 2776 h 4449"/>
                  <a:gd name="T80" fmla="*/ 5982 w 7645"/>
                  <a:gd name="T81" fmla="*/ 2716 h 4449"/>
                  <a:gd name="T82" fmla="*/ 5931 w 7645"/>
                  <a:gd name="T83" fmla="*/ 2913 h 4449"/>
                  <a:gd name="T84" fmla="*/ 5932 w 7645"/>
                  <a:gd name="T85" fmla="*/ 3153 h 4449"/>
                  <a:gd name="T86" fmla="*/ 6567 w 7645"/>
                  <a:gd name="T87" fmla="*/ 3272 h 4449"/>
                  <a:gd name="T88" fmla="*/ 6876 w 7645"/>
                  <a:gd name="T89" fmla="*/ 3611 h 4449"/>
                  <a:gd name="T90" fmla="*/ 7520 w 7645"/>
                  <a:gd name="T91" fmla="*/ 4090 h 4449"/>
                  <a:gd name="T92" fmla="*/ 6965 w 7645"/>
                  <a:gd name="T93" fmla="*/ 3993 h 4449"/>
                  <a:gd name="T94" fmla="*/ 6664 w 7645"/>
                  <a:gd name="T95" fmla="*/ 4034 h 4449"/>
                  <a:gd name="T96" fmla="*/ 6206 w 7645"/>
                  <a:gd name="T97" fmla="*/ 4142 h 4449"/>
                  <a:gd name="T98" fmla="*/ 5547 w 7645"/>
                  <a:gd name="T99" fmla="*/ 4062 h 4449"/>
                  <a:gd name="T100" fmla="*/ 5118 w 7645"/>
                  <a:gd name="T101" fmla="*/ 4092 h 4449"/>
                  <a:gd name="T102" fmla="*/ 4526 w 7645"/>
                  <a:gd name="T103" fmla="*/ 4191 h 4449"/>
                  <a:gd name="T104" fmla="*/ 4246 w 7645"/>
                  <a:gd name="T105" fmla="*/ 4325 h 4449"/>
                  <a:gd name="T106" fmla="*/ 3871 w 7645"/>
                  <a:gd name="T107" fmla="*/ 4353 h 4449"/>
                  <a:gd name="T108" fmla="*/ 3708 w 7645"/>
                  <a:gd name="T109" fmla="*/ 4291 h 4449"/>
                  <a:gd name="T110" fmla="*/ 2987 w 7645"/>
                  <a:gd name="T111" fmla="*/ 4106 h 4449"/>
                  <a:gd name="T112" fmla="*/ 2860 w 7645"/>
                  <a:gd name="T113" fmla="*/ 3732 h 4449"/>
                  <a:gd name="T114" fmla="*/ 2638 w 7645"/>
                  <a:gd name="T115" fmla="*/ 3909 h 4449"/>
                  <a:gd name="T116" fmla="*/ 2286 w 7645"/>
                  <a:gd name="T117" fmla="*/ 4145 h 4449"/>
                  <a:gd name="T118" fmla="*/ 1735 w 7645"/>
                  <a:gd name="T119" fmla="*/ 4444 h 4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45" h="4449">
                    <a:moveTo>
                      <a:pt x="1735" y="4444"/>
                    </a:moveTo>
                    <a:cubicBezTo>
                      <a:pt x="1713" y="4437"/>
                      <a:pt x="1662" y="4427"/>
                      <a:pt x="1594" y="4417"/>
                    </a:cubicBezTo>
                    <a:cubicBezTo>
                      <a:pt x="1534" y="4407"/>
                      <a:pt x="1531" y="4407"/>
                      <a:pt x="1490" y="4411"/>
                    </a:cubicBezTo>
                    <a:cubicBezTo>
                      <a:pt x="1428" y="4416"/>
                      <a:pt x="1422" y="4414"/>
                      <a:pt x="1368" y="4364"/>
                    </a:cubicBezTo>
                    <a:cubicBezTo>
                      <a:pt x="1345" y="4343"/>
                      <a:pt x="1319" y="4322"/>
                      <a:pt x="1310" y="4318"/>
                    </a:cubicBezTo>
                    <a:cubicBezTo>
                      <a:pt x="1302" y="4314"/>
                      <a:pt x="1265" y="4299"/>
                      <a:pt x="1228" y="4284"/>
                    </a:cubicBezTo>
                    <a:cubicBezTo>
                      <a:pt x="1174" y="4263"/>
                      <a:pt x="1074" y="4216"/>
                      <a:pt x="1062" y="4206"/>
                    </a:cubicBezTo>
                    <a:cubicBezTo>
                      <a:pt x="1061" y="4205"/>
                      <a:pt x="1063" y="4195"/>
                      <a:pt x="1068" y="4183"/>
                    </a:cubicBezTo>
                    <a:cubicBezTo>
                      <a:pt x="1075" y="4165"/>
                      <a:pt x="1078" y="4161"/>
                      <a:pt x="1099" y="4147"/>
                    </a:cubicBezTo>
                    <a:lnTo>
                      <a:pt x="1122" y="4132"/>
                    </a:lnTo>
                    <a:lnTo>
                      <a:pt x="1177" y="4124"/>
                    </a:lnTo>
                    <a:cubicBezTo>
                      <a:pt x="1222" y="4117"/>
                      <a:pt x="1234" y="4116"/>
                      <a:pt x="1239" y="4119"/>
                    </a:cubicBezTo>
                    <a:cubicBezTo>
                      <a:pt x="1243" y="4121"/>
                      <a:pt x="1252" y="4123"/>
                      <a:pt x="1259" y="4123"/>
                    </a:cubicBezTo>
                    <a:cubicBezTo>
                      <a:pt x="1272" y="4123"/>
                      <a:pt x="1272" y="4123"/>
                      <a:pt x="1307" y="4075"/>
                    </a:cubicBezTo>
                    <a:cubicBezTo>
                      <a:pt x="1313" y="4067"/>
                      <a:pt x="1319" y="4051"/>
                      <a:pt x="1323" y="4030"/>
                    </a:cubicBezTo>
                    <a:cubicBezTo>
                      <a:pt x="1338" y="3968"/>
                      <a:pt x="1344" y="3943"/>
                      <a:pt x="1349" y="3926"/>
                    </a:cubicBezTo>
                    <a:cubicBezTo>
                      <a:pt x="1354" y="3910"/>
                      <a:pt x="1355" y="3909"/>
                      <a:pt x="1365" y="3909"/>
                    </a:cubicBezTo>
                    <a:cubicBezTo>
                      <a:pt x="1371" y="3909"/>
                      <a:pt x="1394" y="3913"/>
                      <a:pt x="1415" y="3919"/>
                    </a:cubicBezTo>
                    <a:cubicBezTo>
                      <a:pt x="1436" y="3924"/>
                      <a:pt x="1455" y="3928"/>
                      <a:pt x="1457" y="3928"/>
                    </a:cubicBezTo>
                    <a:cubicBezTo>
                      <a:pt x="1459" y="3928"/>
                      <a:pt x="1468" y="3920"/>
                      <a:pt x="1477" y="3910"/>
                    </a:cubicBezTo>
                    <a:cubicBezTo>
                      <a:pt x="1489" y="3897"/>
                      <a:pt x="1493" y="3889"/>
                      <a:pt x="1496" y="3875"/>
                    </a:cubicBezTo>
                    <a:cubicBezTo>
                      <a:pt x="1504" y="3839"/>
                      <a:pt x="1505" y="3838"/>
                      <a:pt x="1565" y="3821"/>
                    </a:cubicBezTo>
                    <a:cubicBezTo>
                      <a:pt x="1602" y="3811"/>
                      <a:pt x="1653" y="3792"/>
                      <a:pt x="1668" y="3783"/>
                    </a:cubicBezTo>
                    <a:cubicBezTo>
                      <a:pt x="1672" y="3780"/>
                      <a:pt x="1676" y="3776"/>
                      <a:pt x="1676" y="3773"/>
                    </a:cubicBezTo>
                    <a:cubicBezTo>
                      <a:pt x="1676" y="3763"/>
                      <a:pt x="1697" y="3740"/>
                      <a:pt x="1720" y="3724"/>
                    </a:cubicBezTo>
                    <a:lnTo>
                      <a:pt x="1745" y="3708"/>
                    </a:lnTo>
                    <a:lnTo>
                      <a:pt x="1772" y="3708"/>
                    </a:lnTo>
                    <a:cubicBezTo>
                      <a:pt x="1798" y="3709"/>
                      <a:pt x="1802" y="3708"/>
                      <a:pt x="1835" y="3694"/>
                    </a:cubicBezTo>
                    <a:cubicBezTo>
                      <a:pt x="1854" y="3685"/>
                      <a:pt x="1877" y="3674"/>
                      <a:pt x="1884" y="3668"/>
                    </a:cubicBezTo>
                    <a:cubicBezTo>
                      <a:pt x="1894" y="3661"/>
                      <a:pt x="1910" y="3654"/>
                      <a:pt x="1931" y="3648"/>
                    </a:cubicBezTo>
                    <a:cubicBezTo>
                      <a:pt x="1960" y="3641"/>
                      <a:pt x="1971" y="3634"/>
                      <a:pt x="1966" y="3629"/>
                    </a:cubicBezTo>
                    <a:cubicBezTo>
                      <a:pt x="1965" y="3629"/>
                      <a:pt x="1946" y="3626"/>
                      <a:pt x="1924" y="3624"/>
                    </a:cubicBezTo>
                    <a:lnTo>
                      <a:pt x="1884" y="3619"/>
                    </a:lnTo>
                    <a:lnTo>
                      <a:pt x="1833" y="3632"/>
                    </a:lnTo>
                    <a:lnTo>
                      <a:pt x="1783" y="3644"/>
                    </a:lnTo>
                    <a:lnTo>
                      <a:pt x="1738" y="3623"/>
                    </a:lnTo>
                    <a:cubicBezTo>
                      <a:pt x="1713" y="3612"/>
                      <a:pt x="1689" y="3602"/>
                      <a:pt x="1684" y="3602"/>
                    </a:cubicBezTo>
                    <a:cubicBezTo>
                      <a:pt x="1657" y="3602"/>
                      <a:pt x="1573" y="3645"/>
                      <a:pt x="1569" y="3660"/>
                    </a:cubicBezTo>
                    <a:cubicBezTo>
                      <a:pt x="1568" y="3665"/>
                      <a:pt x="1567" y="3673"/>
                      <a:pt x="1566" y="3680"/>
                    </a:cubicBezTo>
                    <a:cubicBezTo>
                      <a:pt x="1564" y="3688"/>
                      <a:pt x="1558" y="3697"/>
                      <a:pt x="1543" y="3712"/>
                    </a:cubicBezTo>
                    <a:cubicBezTo>
                      <a:pt x="1523" y="3732"/>
                      <a:pt x="1516" y="3736"/>
                      <a:pt x="1450" y="3768"/>
                    </a:cubicBezTo>
                    <a:lnTo>
                      <a:pt x="1377" y="3803"/>
                    </a:lnTo>
                    <a:lnTo>
                      <a:pt x="1299" y="3819"/>
                    </a:lnTo>
                    <a:lnTo>
                      <a:pt x="1221" y="3836"/>
                    </a:lnTo>
                    <a:lnTo>
                      <a:pt x="1149" y="3836"/>
                    </a:lnTo>
                    <a:cubicBezTo>
                      <a:pt x="1088" y="3836"/>
                      <a:pt x="1071" y="3834"/>
                      <a:pt x="1044" y="3829"/>
                    </a:cubicBezTo>
                    <a:cubicBezTo>
                      <a:pt x="1026" y="3825"/>
                      <a:pt x="1009" y="3821"/>
                      <a:pt x="1007" y="3819"/>
                    </a:cubicBezTo>
                    <a:cubicBezTo>
                      <a:pt x="1004" y="3817"/>
                      <a:pt x="1005" y="3811"/>
                      <a:pt x="1010" y="3796"/>
                    </a:cubicBezTo>
                    <a:cubicBezTo>
                      <a:pt x="1018" y="3774"/>
                      <a:pt x="1019" y="3744"/>
                      <a:pt x="1014" y="3681"/>
                    </a:cubicBezTo>
                    <a:cubicBezTo>
                      <a:pt x="1011" y="3630"/>
                      <a:pt x="1015" y="3614"/>
                      <a:pt x="1038" y="3578"/>
                    </a:cubicBezTo>
                    <a:cubicBezTo>
                      <a:pt x="1049" y="3560"/>
                      <a:pt x="1058" y="3550"/>
                      <a:pt x="1061" y="3551"/>
                    </a:cubicBezTo>
                    <a:cubicBezTo>
                      <a:pt x="1070" y="3555"/>
                      <a:pt x="1134" y="3552"/>
                      <a:pt x="1152" y="3547"/>
                    </a:cubicBezTo>
                    <a:cubicBezTo>
                      <a:pt x="1164" y="3544"/>
                      <a:pt x="1184" y="3534"/>
                      <a:pt x="1204" y="3521"/>
                    </a:cubicBezTo>
                    <a:cubicBezTo>
                      <a:pt x="1235" y="3502"/>
                      <a:pt x="1240" y="3500"/>
                      <a:pt x="1273" y="3493"/>
                    </a:cubicBezTo>
                    <a:lnTo>
                      <a:pt x="1309" y="3487"/>
                    </a:lnTo>
                    <a:lnTo>
                      <a:pt x="1340" y="3501"/>
                    </a:lnTo>
                    <a:cubicBezTo>
                      <a:pt x="1357" y="3509"/>
                      <a:pt x="1373" y="3516"/>
                      <a:pt x="1374" y="3516"/>
                    </a:cubicBezTo>
                    <a:cubicBezTo>
                      <a:pt x="1382" y="3516"/>
                      <a:pt x="1388" y="3499"/>
                      <a:pt x="1399" y="3449"/>
                    </a:cubicBezTo>
                    <a:cubicBezTo>
                      <a:pt x="1409" y="3402"/>
                      <a:pt x="1412" y="3393"/>
                      <a:pt x="1425" y="3372"/>
                    </a:cubicBezTo>
                    <a:cubicBezTo>
                      <a:pt x="1434" y="3358"/>
                      <a:pt x="1441" y="3343"/>
                      <a:pt x="1442" y="3334"/>
                    </a:cubicBezTo>
                    <a:lnTo>
                      <a:pt x="1444" y="3320"/>
                    </a:lnTo>
                    <a:lnTo>
                      <a:pt x="1488" y="3303"/>
                    </a:lnTo>
                    <a:cubicBezTo>
                      <a:pt x="1512" y="3293"/>
                      <a:pt x="1533" y="3284"/>
                      <a:pt x="1535" y="3283"/>
                    </a:cubicBezTo>
                    <a:cubicBezTo>
                      <a:pt x="1537" y="3281"/>
                      <a:pt x="1534" y="3256"/>
                      <a:pt x="1528" y="3235"/>
                    </a:cubicBezTo>
                    <a:cubicBezTo>
                      <a:pt x="1527" y="3231"/>
                      <a:pt x="1534" y="3225"/>
                      <a:pt x="1550" y="3214"/>
                    </a:cubicBezTo>
                    <a:cubicBezTo>
                      <a:pt x="1573" y="3199"/>
                      <a:pt x="1574" y="3198"/>
                      <a:pt x="1573" y="3189"/>
                    </a:cubicBezTo>
                    <a:cubicBezTo>
                      <a:pt x="1572" y="3183"/>
                      <a:pt x="1569" y="3163"/>
                      <a:pt x="1567" y="3143"/>
                    </a:cubicBezTo>
                    <a:cubicBezTo>
                      <a:pt x="1564" y="3107"/>
                      <a:pt x="1564" y="3106"/>
                      <a:pt x="1550" y="3091"/>
                    </a:cubicBezTo>
                    <a:cubicBezTo>
                      <a:pt x="1531" y="3070"/>
                      <a:pt x="1522" y="3050"/>
                      <a:pt x="1527" y="3037"/>
                    </a:cubicBezTo>
                    <a:cubicBezTo>
                      <a:pt x="1529" y="3031"/>
                      <a:pt x="1530" y="3026"/>
                      <a:pt x="1528" y="3024"/>
                    </a:cubicBezTo>
                    <a:cubicBezTo>
                      <a:pt x="1526" y="3023"/>
                      <a:pt x="1510" y="3024"/>
                      <a:pt x="1491" y="3026"/>
                    </a:cubicBezTo>
                    <a:cubicBezTo>
                      <a:pt x="1456" y="3031"/>
                      <a:pt x="1454" y="3031"/>
                      <a:pt x="1402" y="3023"/>
                    </a:cubicBezTo>
                    <a:cubicBezTo>
                      <a:pt x="1384" y="3020"/>
                      <a:pt x="1351" y="3018"/>
                      <a:pt x="1329" y="3018"/>
                    </a:cubicBezTo>
                    <a:lnTo>
                      <a:pt x="1288" y="3018"/>
                    </a:lnTo>
                    <a:lnTo>
                      <a:pt x="1268" y="2984"/>
                    </a:lnTo>
                    <a:cubicBezTo>
                      <a:pt x="1256" y="2965"/>
                      <a:pt x="1246" y="2949"/>
                      <a:pt x="1244" y="2949"/>
                    </a:cubicBezTo>
                    <a:cubicBezTo>
                      <a:pt x="1242" y="2948"/>
                      <a:pt x="1237" y="2950"/>
                      <a:pt x="1233" y="2954"/>
                    </a:cubicBezTo>
                    <a:lnTo>
                      <a:pt x="1224" y="2960"/>
                    </a:lnTo>
                    <a:lnTo>
                      <a:pt x="1230" y="2975"/>
                    </a:lnTo>
                    <a:cubicBezTo>
                      <a:pt x="1251" y="3024"/>
                      <a:pt x="1254" y="3040"/>
                      <a:pt x="1254" y="3093"/>
                    </a:cubicBezTo>
                    <a:cubicBezTo>
                      <a:pt x="1254" y="3121"/>
                      <a:pt x="1253" y="3152"/>
                      <a:pt x="1252" y="3162"/>
                    </a:cubicBezTo>
                    <a:lnTo>
                      <a:pt x="1249" y="3181"/>
                    </a:lnTo>
                    <a:lnTo>
                      <a:pt x="1236" y="3181"/>
                    </a:lnTo>
                    <a:cubicBezTo>
                      <a:pt x="1223" y="3181"/>
                      <a:pt x="1131" y="3165"/>
                      <a:pt x="1093" y="3157"/>
                    </a:cubicBezTo>
                    <a:cubicBezTo>
                      <a:pt x="1070" y="3151"/>
                      <a:pt x="1070" y="3151"/>
                      <a:pt x="1047" y="3160"/>
                    </a:cubicBezTo>
                    <a:cubicBezTo>
                      <a:pt x="1006" y="3176"/>
                      <a:pt x="953" y="3218"/>
                      <a:pt x="934" y="3250"/>
                    </a:cubicBezTo>
                    <a:cubicBezTo>
                      <a:pt x="930" y="3257"/>
                      <a:pt x="923" y="3261"/>
                      <a:pt x="902" y="3268"/>
                    </a:cubicBezTo>
                    <a:cubicBezTo>
                      <a:pt x="864" y="3281"/>
                      <a:pt x="754" y="3305"/>
                      <a:pt x="734" y="3305"/>
                    </a:cubicBezTo>
                    <a:cubicBezTo>
                      <a:pt x="708" y="3305"/>
                      <a:pt x="704" y="3301"/>
                      <a:pt x="702" y="3275"/>
                    </a:cubicBezTo>
                    <a:cubicBezTo>
                      <a:pt x="700" y="3248"/>
                      <a:pt x="712" y="3148"/>
                      <a:pt x="723" y="3093"/>
                    </a:cubicBezTo>
                    <a:cubicBezTo>
                      <a:pt x="733" y="3045"/>
                      <a:pt x="734" y="3010"/>
                      <a:pt x="726" y="2988"/>
                    </a:cubicBezTo>
                    <a:cubicBezTo>
                      <a:pt x="720" y="2970"/>
                      <a:pt x="721" y="2939"/>
                      <a:pt x="730" y="2905"/>
                    </a:cubicBezTo>
                    <a:cubicBezTo>
                      <a:pt x="736" y="2884"/>
                      <a:pt x="736" y="2884"/>
                      <a:pt x="747" y="2885"/>
                    </a:cubicBezTo>
                    <a:cubicBezTo>
                      <a:pt x="752" y="2886"/>
                      <a:pt x="779" y="2889"/>
                      <a:pt x="806" y="2892"/>
                    </a:cubicBezTo>
                    <a:cubicBezTo>
                      <a:pt x="833" y="2895"/>
                      <a:pt x="856" y="2898"/>
                      <a:pt x="857" y="2898"/>
                    </a:cubicBezTo>
                    <a:cubicBezTo>
                      <a:pt x="861" y="2900"/>
                      <a:pt x="935" y="2887"/>
                      <a:pt x="969" y="2879"/>
                    </a:cubicBezTo>
                    <a:cubicBezTo>
                      <a:pt x="987" y="2875"/>
                      <a:pt x="1012" y="2871"/>
                      <a:pt x="1026" y="2869"/>
                    </a:cubicBezTo>
                    <a:cubicBezTo>
                      <a:pt x="1047" y="2868"/>
                      <a:pt x="1053" y="2866"/>
                      <a:pt x="1064" y="2858"/>
                    </a:cubicBezTo>
                    <a:lnTo>
                      <a:pt x="1076" y="2849"/>
                    </a:lnTo>
                    <a:lnTo>
                      <a:pt x="1071" y="2830"/>
                    </a:lnTo>
                    <a:cubicBezTo>
                      <a:pt x="1065" y="2807"/>
                      <a:pt x="1040" y="2749"/>
                      <a:pt x="1034" y="2743"/>
                    </a:cubicBezTo>
                    <a:cubicBezTo>
                      <a:pt x="1032" y="2740"/>
                      <a:pt x="1025" y="2725"/>
                      <a:pt x="1018" y="2708"/>
                    </a:cubicBezTo>
                    <a:lnTo>
                      <a:pt x="1007" y="2678"/>
                    </a:lnTo>
                    <a:lnTo>
                      <a:pt x="1014" y="2661"/>
                    </a:lnTo>
                    <a:cubicBezTo>
                      <a:pt x="1021" y="2645"/>
                      <a:pt x="1023" y="2642"/>
                      <a:pt x="1053" y="2623"/>
                    </a:cubicBezTo>
                    <a:lnTo>
                      <a:pt x="1085" y="2603"/>
                    </a:lnTo>
                    <a:lnTo>
                      <a:pt x="1141" y="2596"/>
                    </a:lnTo>
                    <a:cubicBezTo>
                      <a:pt x="1224" y="2586"/>
                      <a:pt x="1218" y="2588"/>
                      <a:pt x="1237" y="2556"/>
                    </a:cubicBezTo>
                    <a:lnTo>
                      <a:pt x="1254" y="2528"/>
                    </a:lnTo>
                    <a:lnTo>
                      <a:pt x="1245" y="2522"/>
                    </a:lnTo>
                    <a:cubicBezTo>
                      <a:pt x="1233" y="2514"/>
                      <a:pt x="1192" y="2468"/>
                      <a:pt x="1177" y="2444"/>
                    </a:cubicBezTo>
                    <a:cubicBezTo>
                      <a:pt x="1157" y="2415"/>
                      <a:pt x="1150" y="2411"/>
                      <a:pt x="1097" y="2406"/>
                    </a:cubicBezTo>
                    <a:cubicBezTo>
                      <a:pt x="1033" y="2400"/>
                      <a:pt x="1026" y="2400"/>
                      <a:pt x="985" y="2412"/>
                    </a:cubicBezTo>
                    <a:cubicBezTo>
                      <a:pt x="944" y="2424"/>
                      <a:pt x="917" y="2441"/>
                      <a:pt x="920" y="2451"/>
                    </a:cubicBezTo>
                    <a:cubicBezTo>
                      <a:pt x="926" y="2471"/>
                      <a:pt x="925" y="2477"/>
                      <a:pt x="915" y="2488"/>
                    </a:cubicBezTo>
                    <a:cubicBezTo>
                      <a:pt x="906" y="2498"/>
                      <a:pt x="903" y="2499"/>
                      <a:pt x="889" y="2499"/>
                    </a:cubicBezTo>
                    <a:cubicBezTo>
                      <a:pt x="875" y="2499"/>
                      <a:pt x="866" y="2495"/>
                      <a:pt x="835" y="2479"/>
                    </a:cubicBezTo>
                    <a:cubicBezTo>
                      <a:pt x="775" y="2448"/>
                      <a:pt x="752" y="2443"/>
                      <a:pt x="740" y="2461"/>
                    </a:cubicBezTo>
                    <a:cubicBezTo>
                      <a:pt x="734" y="2468"/>
                      <a:pt x="735" y="2469"/>
                      <a:pt x="747" y="2486"/>
                    </a:cubicBezTo>
                    <a:cubicBezTo>
                      <a:pt x="763" y="2509"/>
                      <a:pt x="763" y="2525"/>
                      <a:pt x="748" y="2537"/>
                    </a:cubicBezTo>
                    <a:cubicBezTo>
                      <a:pt x="743" y="2541"/>
                      <a:pt x="737" y="2545"/>
                      <a:pt x="736" y="2545"/>
                    </a:cubicBezTo>
                    <a:cubicBezTo>
                      <a:pt x="728" y="2545"/>
                      <a:pt x="721" y="2535"/>
                      <a:pt x="717" y="2517"/>
                    </a:cubicBezTo>
                    <a:cubicBezTo>
                      <a:pt x="711" y="2489"/>
                      <a:pt x="707" y="2486"/>
                      <a:pt x="677" y="2483"/>
                    </a:cubicBezTo>
                    <a:cubicBezTo>
                      <a:pt x="639" y="2480"/>
                      <a:pt x="613" y="2480"/>
                      <a:pt x="602" y="2484"/>
                    </a:cubicBezTo>
                    <a:cubicBezTo>
                      <a:pt x="589" y="2489"/>
                      <a:pt x="571" y="2488"/>
                      <a:pt x="519" y="2480"/>
                    </a:cubicBezTo>
                    <a:lnTo>
                      <a:pt x="474" y="2473"/>
                    </a:lnTo>
                    <a:lnTo>
                      <a:pt x="450" y="2443"/>
                    </a:lnTo>
                    <a:cubicBezTo>
                      <a:pt x="435" y="2424"/>
                      <a:pt x="419" y="2409"/>
                      <a:pt x="409" y="2403"/>
                    </a:cubicBezTo>
                    <a:cubicBezTo>
                      <a:pt x="396" y="2395"/>
                      <a:pt x="393" y="2391"/>
                      <a:pt x="387" y="2374"/>
                    </a:cubicBezTo>
                    <a:cubicBezTo>
                      <a:pt x="383" y="2364"/>
                      <a:pt x="378" y="2345"/>
                      <a:pt x="376" y="2334"/>
                    </a:cubicBezTo>
                    <a:cubicBezTo>
                      <a:pt x="373" y="2315"/>
                      <a:pt x="373" y="2310"/>
                      <a:pt x="378" y="2301"/>
                    </a:cubicBezTo>
                    <a:cubicBezTo>
                      <a:pt x="386" y="2286"/>
                      <a:pt x="381" y="2277"/>
                      <a:pt x="354" y="2263"/>
                    </a:cubicBezTo>
                    <a:cubicBezTo>
                      <a:pt x="332" y="2250"/>
                      <a:pt x="305" y="2242"/>
                      <a:pt x="287" y="2242"/>
                    </a:cubicBezTo>
                    <a:cubicBezTo>
                      <a:pt x="270" y="2242"/>
                      <a:pt x="195" y="2189"/>
                      <a:pt x="164" y="2155"/>
                    </a:cubicBezTo>
                    <a:cubicBezTo>
                      <a:pt x="142" y="2132"/>
                      <a:pt x="138" y="2124"/>
                      <a:pt x="131" y="2103"/>
                    </a:cubicBezTo>
                    <a:cubicBezTo>
                      <a:pt x="123" y="2081"/>
                      <a:pt x="122" y="2079"/>
                      <a:pt x="113" y="2079"/>
                    </a:cubicBezTo>
                    <a:cubicBezTo>
                      <a:pt x="108" y="2079"/>
                      <a:pt x="85" y="2073"/>
                      <a:pt x="62" y="2066"/>
                    </a:cubicBezTo>
                    <a:lnTo>
                      <a:pt x="20" y="2054"/>
                    </a:lnTo>
                    <a:lnTo>
                      <a:pt x="18" y="2034"/>
                    </a:lnTo>
                    <a:cubicBezTo>
                      <a:pt x="15" y="2009"/>
                      <a:pt x="12" y="2001"/>
                      <a:pt x="6" y="2004"/>
                    </a:cubicBezTo>
                    <a:cubicBezTo>
                      <a:pt x="0" y="2006"/>
                      <a:pt x="0" y="2008"/>
                      <a:pt x="10" y="1969"/>
                    </a:cubicBezTo>
                    <a:cubicBezTo>
                      <a:pt x="22" y="1922"/>
                      <a:pt x="27" y="1917"/>
                      <a:pt x="67" y="1913"/>
                    </a:cubicBezTo>
                    <a:cubicBezTo>
                      <a:pt x="84" y="1911"/>
                      <a:pt x="110" y="1910"/>
                      <a:pt x="126" y="1910"/>
                    </a:cubicBezTo>
                    <a:cubicBezTo>
                      <a:pt x="153" y="1910"/>
                      <a:pt x="158" y="1908"/>
                      <a:pt x="192" y="1894"/>
                    </a:cubicBezTo>
                    <a:cubicBezTo>
                      <a:pt x="229" y="1879"/>
                      <a:pt x="229" y="1879"/>
                      <a:pt x="230" y="1868"/>
                    </a:cubicBezTo>
                    <a:lnTo>
                      <a:pt x="231" y="1856"/>
                    </a:lnTo>
                    <a:lnTo>
                      <a:pt x="276" y="1841"/>
                    </a:lnTo>
                    <a:cubicBezTo>
                      <a:pt x="301" y="1832"/>
                      <a:pt x="328" y="1825"/>
                      <a:pt x="337" y="1824"/>
                    </a:cubicBezTo>
                    <a:cubicBezTo>
                      <a:pt x="348" y="1823"/>
                      <a:pt x="353" y="1821"/>
                      <a:pt x="353" y="1818"/>
                    </a:cubicBezTo>
                    <a:cubicBezTo>
                      <a:pt x="353" y="1815"/>
                      <a:pt x="345" y="1786"/>
                      <a:pt x="334" y="1753"/>
                    </a:cubicBezTo>
                    <a:cubicBezTo>
                      <a:pt x="324" y="1720"/>
                      <a:pt x="316" y="1692"/>
                      <a:pt x="316" y="1690"/>
                    </a:cubicBezTo>
                    <a:cubicBezTo>
                      <a:pt x="316" y="1689"/>
                      <a:pt x="322" y="1684"/>
                      <a:pt x="330" y="1680"/>
                    </a:cubicBezTo>
                    <a:cubicBezTo>
                      <a:pt x="354" y="1668"/>
                      <a:pt x="353" y="1669"/>
                      <a:pt x="343" y="1639"/>
                    </a:cubicBezTo>
                    <a:cubicBezTo>
                      <a:pt x="330" y="1600"/>
                      <a:pt x="330" y="1603"/>
                      <a:pt x="342" y="1581"/>
                    </a:cubicBezTo>
                    <a:lnTo>
                      <a:pt x="354" y="1562"/>
                    </a:lnTo>
                    <a:lnTo>
                      <a:pt x="364" y="1568"/>
                    </a:lnTo>
                    <a:cubicBezTo>
                      <a:pt x="370" y="1572"/>
                      <a:pt x="382" y="1581"/>
                      <a:pt x="390" y="1589"/>
                    </a:cubicBezTo>
                    <a:cubicBezTo>
                      <a:pt x="403" y="1601"/>
                      <a:pt x="408" y="1603"/>
                      <a:pt x="424" y="1605"/>
                    </a:cubicBezTo>
                    <a:cubicBezTo>
                      <a:pt x="434" y="1606"/>
                      <a:pt x="449" y="1605"/>
                      <a:pt x="456" y="1604"/>
                    </a:cubicBezTo>
                    <a:cubicBezTo>
                      <a:pt x="468" y="1601"/>
                      <a:pt x="470" y="1600"/>
                      <a:pt x="474" y="1588"/>
                    </a:cubicBezTo>
                    <a:cubicBezTo>
                      <a:pt x="478" y="1577"/>
                      <a:pt x="482" y="1572"/>
                      <a:pt x="500" y="1562"/>
                    </a:cubicBezTo>
                    <a:lnTo>
                      <a:pt x="521" y="1548"/>
                    </a:lnTo>
                    <a:lnTo>
                      <a:pt x="543" y="1554"/>
                    </a:lnTo>
                    <a:lnTo>
                      <a:pt x="564" y="1559"/>
                    </a:lnTo>
                    <a:lnTo>
                      <a:pt x="582" y="1540"/>
                    </a:lnTo>
                    <a:cubicBezTo>
                      <a:pt x="592" y="1530"/>
                      <a:pt x="600" y="1520"/>
                      <a:pt x="600" y="1518"/>
                    </a:cubicBezTo>
                    <a:cubicBezTo>
                      <a:pt x="600" y="1516"/>
                      <a:pt x="595" y="1513"/>
                      <a:pt x="590" y="1510"/>
                    </a:cubicBezTo>
                    <a:cubicBezTo>
                      <a:pt x="585" y="1507"/>
                      <a:pt x="575" y="1498"/>
                      <a:pt x="568" y="1491"/>
                    </a:cubicBezTo>
                    <a:cubicBezTo>
                      <a:pt x="553" y="1475"/>
                      <a:pt x="553" y="1472"/>
                      <a:pt x="565" y="1407"/>
                    </a:cubicBezTo>
                    <a:lnTo>
                      <a:pt x="573" y="1358"/>
                    </a:lnTo>
                    <a:lnTo>
                      <a:pt x="567" y="1337"/>
                    </a:lnTo>
                    <a:lnTo>
                      <a:pt x="560" y="1317"/>
                    </a:lnTo>
                    <a:lnTo>
                      <a:pt x="572" y="1295"/>
                    </a:lnTo>
                    <a:cubicBezTo>
                      <a:pt x="578" y="1282"/>
                      <a:pt x="588" y="1266"/>
                      <a:pt x="594" y="1258"/>
                    </a:cubicBezTo>
                    <a:cubicBezTo>
                      <a:pt x="601" y="1249"/>
                      <a:pt x="604" y="1241"/>
                      <a:pt x="604" y="1233"/>
                    </a:cubicBezTo>
                    <a:cubicBezTo>
                      <a:pt x="603" y="1221"/>
                      <a:pt x="601" y="1222"/>
                      <a:pt x="657" y="1189"/>
                    </a:cubicBezTo>
                    <a:cubicBezTo>
                      <a:pt x="657" y="1189"/>
                      <a:pt x="661" y="1180"/>
                      <a:pt x="666" y="1170"/>
                    </a:cubicBezTo>
                    <a:cubicBezTo>
                      <a:pt x="675" y="1148"/>
                      <a:pt x="676" y="1148"/>
                      <a:pt x="723" y="1143"/>
                    </a:cubicBezTo>
                    <a:cubicBezTo>
                      <a:pt x="741" y="1141"/>
                      <a:pt x="759" y="1137"/>
                      <a:pt x="771" y="1132"/>
                    </a:cubicBezTo>
                    <a:lnTo>
                      <a:pt x="789" y="1124"/>
                    </a:lnTo>
                    <a:lnTo>
                      <a:pt x="787" y="1102"/>
                    </a:lnTo>
                    <a:cubicBezTo>
                      <a:pt x="785" y="1083"/>
                      <a:pt x="786" y="1075"/>
                      <a:pt x="793" y="1058"/>
                    </a:cubicBezTo>
                    <a:cubicBezTo>
                      <a:pt x="800" y="1038"/>
                      <a:pt x="816" y="1006"/>
                      <a:pt x="829" y="986"/>
                    </a:cubicBezTo>
                    <a:cubicBezTo>
                      <a:pt x="834" y="978"/>
                      <a:pt x="834" y="976"/>
                      <a:pt x="827" y="952"/>
                    </a:cubicBezTo>
                    <a:cubicBezTo>
                      <a:pt x="822" y="939"/>
                      <a:pt x="818" y="925"/>
                      <a:pt x="817" y="922"/>
                    </a:cubicBezTo>
                    <a:cubicBezTo>
                      <a:pt x="815" y="915"/>
                      <a:pt x="842" y="913"/>
                      <a:pt x="891" y="916"/>
                    </a:cubicBezTo>
                    <a:cubicBezTo>
                      <a:pt x="912" y="918"/>
                      <a:pt x="931" y="918"/>
                      <a:pt x="932" y="917"/>
                    </a:cubicBezTo>
                    <a:cubicBezTo>
                      <a:pt x="934" y="915"/>
                      <a:pt x="936" y="904"/>
                      <a:pt x="938" y="891"/>
                    </a:cubicBezTo>
                    <a:cubicBezTo>
                      <a:pt x="939" y="879"/>
                      <a:pt x="941" y="868"/>
                      <a:pt x="942" y="867"/>
                    </a:cubicBezTo>
                    <a:cubicBezTo>
                      <a:pt x="943" y="866"/>
                      <a:pt x="953" y="866"/>
                      <a:pt x="963" y="867"/>
                    </a:cubicBezTo>
                    <a:cubicBezTo>
                      <a:pt x="978" y="869"/>
                      <a:pt x="982" y="870"/>
                      <a:pt x="982" y="875"/>
                    </a:cubicBezTo>
                    <a:cubicBezTo>
                      <a:pt x="982" y="883"/>
                      <a:pt x="994" y="885"/>
                      <a:pt x="1035" y="882"/>
                    </a:cubicBezTo>
                    <a:lnTo>
                      <a:pt x="1068" y="880"/>
                    </a:lnTo>
                    <a:lnTo>
                      <a:pt x="1068" y="852"/>
                    </a:lnTo>
                    <a:cubicBezTo>
                      <a:pt x="1068" y="831"/>
                      <a:pt x="1067" y="823"/>
                      <a:pt x="1062" y="815"/>
                    </a:cubicBezTo>
                    <a:cubicBezTo>
                      <a:pt x="1056" y="806"/>
                      <a:pt x="1056" y="804"/>
                      <a:pt x="1060" y="801"/>
                    </a:cubicBezTo>
                    <a:cubicBezTo>
                      <a:pt x="1068" y="796"/>
                      <a:pt x="1073" y="798"/>
                      <a:pt x="1085" y="808"/>
                    </a:cubicBezTo>
                    <a:cubicBezTo>
                      <a:pt x="1099" y="819"/>
                      <a:pt x="1109" y="821"/>
                      <a:pt x="1106" y="810"/>
                    </a:cubicBezTo>
                    <a:cubicBezTo>
                      <a:pt x="1084" y="737"/>
                      <a:pt x="1086" y="749"/>
                      <a:pt x="1087" y="661"/>
                    </a:cubicBezTo>
                    <a:lnTo>
                      <a:pt x="1088" y="579"/>
                    </a:lnTo>
                    <a:lnTo>
                      <a:pt x="1056" y="495"/>
                    </a:lnTo>
                    <a:lnTo>
                      <a:pt x="1025" y="412"/>
                    </a:lnTo>
                    <a:lnTo>
                      <a:pt x="996" y="394"/>
                    </a:lnTo>
                    <a:lnTo>
                      <a:pt x="966" y="375"/>
                    </a:lnTo>
                    <a:lnTo>
                      <a:pt x="992" y="338"/>
                    </a:lnTo>
                    <a:cubicBezTo>
                      <a:pt x="1011" y="312"/>
                      <a:pt x="1027" y="283"/>
                      <a:pt x="1048" y="239"/>
                    </a:cubicBezTo>
                    <a:cubicBezTo>
                      <a:pt x="1064" y="205"/>
                      <a:pt x="1077" y="175"/>
                      <a:pt x="1077" y="174"/>
                    </a:cubicBezTo>
                    <a:cubicBezTo>
                      <a:pt x="1077" y="172"/>
                      <a:pt x="1058" y="156"/>
                      <a:pt x="1034" y="139"/>
                    </a:cubicBezTo>
                    <a:cubicBezTo>
                      <a:pt x="1009" y="120"/>
                      <a:pt x="994" y="106"/>
                      <a:pt x="997" y="106"/>
                    </a:cubicBezTo>
                    <a:cubicBezTo>
                      <a:pt x="1000" y="105"/>
                      <a:pt x="1047" y="108"/>
                      <a:pt x="1101" y="113"/>
                    </a:cubicBezTo>
                    <a:cubicBezTo>
                      <a:pt x="1204" y="122"/>
                      <a:pt x="1234" y="122"/>
                      <a:pt x="1249" y="113"/>
                    </a:cubicBezTo>
                    <a:cubicBezTo>
                      <a:pt x="1258" y="107"/>
                      <a:pt x="1280" y="109"/>
                      <a:pt x="1340" y="124"/>
                    </a:cubicBezTo>
                    <a:cubicBezTo>
                      <a:pt x="1371" y="131"/>
                      <a:pt x="1384" y="136"/>
                      <a:pt x="1405" y="149"/>
                    </a:cubicBezTo>
                    <a:cubicBezTo>
                      <a:pt x="1451" y="177"/>
                      <a:pt x="1475" y="197"/>
                      <a:pt x="1490" y="220"/>
                    </a:cubicBezTo>
                    <a:cubicBezTo>
                      <a:pt x="1507" y="247"/>
                      <a:pt x="1557" y="304"/>
                      <a:pt x="1571" y="312"/>
                    </a:cubicBezTo>
                    <a:cubicBezTo>
                      <a:pt x="1578" y="316"/>
                      <a:pt x="1592" y="327"/>
                      <a:pt x="1603" y="338"/>
                    </a:cubicBezTo>
                    <a:cubicBezTo>
                      <a:pt x="1625" y="359"/>
                      <a:pt x="1632" y="361"/>
                      <a:pt x="1655" y="352"/>
                    </a:cubicBezTo>
                    <a:cubicBezTo>
                      <a:pt x="1668" y="347"/>
                      <a:pt x="1673" y="347"/>
                      <a:pt x="1710" y="352"/>
                    </a:cubicBezTo>
                    <a:cubicBezTo>
                      <a:pt x="1747" y="356"/>
                      <a:pt x="1754" y="358"/>
                      <a:pt x="1772" y="368"/>
                    </a:cubicBezTo>
                    <a:cubicBezTo>
                      <a:pt x="1783" y="374"/>
                      <a:pt x="1803" y="384"/>
                      <a:pt x="1817" y="390"/>
                    </a:cubicBezTo>
                    <a:cubicBezTo>
                      <a:pt x="1843" y="400"/>
                      <a:pt x="1843" y="400"/>
                      <a:pt x="1853" y="394"/>
                    </a:cubicBezTo>
                    <a:cubicBezTo>
                      <a:pt x="1874" y="382"/>
                      <a:pt x="1888" y="376"/>
                      <a:pt x="1918" y="366"/>
                    </a:cubicBezTo>
                    <a:cubicBezTo>
                      <a:pt x="1934" y="360"/>
                      <a:pt x="1953" y="353"/>
                      <a:pt x="1958" y="351"/>
                    </a:cubicBezTo>
                    <a:cubicBezTo>
                      <a:pt x="1968" y="347"/>
                      <a:pt x="1973" y="348"/>
                      <a:pt x="2022" y="367"/>
                    </a:cubicBezTo>
                    <a:cubicBezTo>
                      <a:pt x="2075" y="387"/>
                      <a:pt x="2075" y="387"/>
                      <a:pt x="2088" y="382"/>
                    </a:cubicBezTo>
                    <a:cubicBezTo>
                      <a:pt x="2104" y="376"/>
                      <a:pt x="2170" y="367"/>
                      <a:pt x="2203" y="367"/>
                    </a:cubicBezTo>
                    <a:cubicBezTo>
                      <a:pt x="2235" y="367"/>
                      <a:pt x="2246" y="362"/>
                      <a:pt x="2265" y="340"/>
                    </a:cubicBezTo>
                    <a:cubicBezTo>
                      <a:pt x="2281" y="321"/>
                      <a:pt x="2284" y="315"/>
                      <a:pt x="2277" y="311"/>
                    </a:cubicBezTo>
                    <a:cubicBezTo>
                      <a:pt x="2272" y="308"/>
                      <a:pt x="2275" y="284"/>
                      <a:pt x="2286" y="239"/>
                    </a:cubicBezTo>
                    <a:cubicBezTo>
                      <a:pt x="2298" y="192"/>
                      <a:pt x="2304" y="173"/>
                      <a:pt x="2313" y="160"/>
                    </a:cubicBezTo>
                    <a:cubicBezTo>
                      <a:pt x="2322" y="148"/>
                      <a:pt x="2340" y="140"/>
                      <a:pt x="2352" y="144"/>
                    </a:cubicBezTo>
                    <a:cubicBezTo>
                      <a:pt x="2356" y="145"/>
                      <a:pt x="2361" y="146"/>
                      <a:pt x="2362" y="145"/>
                    </a:cubicBezTo>
                    <a:cubicBezTo>
                      <a:pt x="2364" y="144"/>
                      <a:pt x="2364" y="133"/>
                      <a:pt x="2363" y="120"/>
                    </a:cubicBezTo>
                    <a:lnTo>
                      <a:pt x="2362" y="97"/>
                    </a:lnTo>
                    <a:lnTo>
                      <a:pt x="2392" y="58"/>
                    </a:lnTo>
                    <a:cubicBezTo>
                      <a:pt x="2409" y="36"/>
                      <a:pt x="2423" y="17"/>
                      <a:pt x="2423" y="14"/>
                    </a:cubicBezTo>
                    <a:cubicBezTo>
                      <a:pt x="2423" y="12"/>
                      <a:pt x="2425" y="8"/>
                      <a:pt x="2428" y="5"/>
                    </a:cubicBezTo>
                    <a:cubicBezTo>
                      <a:pt x="2432" y="0"/>
                      <a:pt x="2435" y="0"/>
                      <a:pt x="2481" y="14"/>
                    </a:cubicBezTo>
                    <a:cubicBezTo>
                      <a:pt x="2565" y="38"/>
                      <a:pt x="2584" y="42"/>
                      <a:pt x="2626" y="43"/>
                    </a:cubicBezTo>
                    <a:cubicBezTo>
                      <a:pt x="2664" y="43"/>
                      <a:pt x="2666" y="44"/>
                      <a:pt x="2704" y="58"/>
                    </a:cubicBezTo>
                    <a:cubicBezTo>
                      <a:pt x="2725" y="66"/>
                      <a:pt x="2749" y="76"/>
                      <a:pt x="2757" y="80"/>
                    </a:cubicBezTo>
                    <a:lnTo>
                      <a:pt x="2770" y="88"/>
                    </a:lnTo>
                    <a:lnTo>
                      <a:pt x="2783" y="137"/>
                    </a:lnTo>
                    <a:lnTo>
                      <a:pt x="2796" y="187"/>
                    </a:lnTo>
                    <a:lnTo>
                      <a:pt x="2788" y="205"/>
                    </a:lnTo>
                    <a:cubicBezTo>
                      <a:pt x="2782" y="223"/>
                      <a:pt x="2782" y="225"/>
                      <a:pt x="2787" y="228"/>
                    </a:cubicBezTo>
                    <a:cubicBezTo>
                      <a:pt x="2791" y="232"/>
                      <a:pt x="2791" y="233"/>
                      <a:pt x="2787" y="246"/>
                    </a:cubicBezTo>
                    <a:cubicBezTo>
                      <a:pt x="2784" y="254"/>
                      <a:pt x="2768" y="281"/>
                      <a:pt x="2750" y="306"/>
                    </a:cubicBezTo>
                    <a:lnTo>
                      <a:pt x="2719" y="353"/>
                    </a:lnTo>
                    <a:lnTo>
                      <a:pt x="2683" y="375"/>
                    </a:lnTo>
                    <a:cubicBezTo>
                      <a:pt x="2663" y="387"/>
                      <a:pt x="2647" y="399"/>
                      <a:pt x="2647" y="402"/>
                    </a:cubicBezTo>
                    <a:cubicBezTo>
                      <a:pt x="2647" y="404"/>
                      <a:pt x="2651" y="416"/>
                      <a:pt x="2657" y="429"/>
                    </a:cubicBezTo>
                    <a:cubicBezTo>
                      <a:pt x="2664" y="446"/>
                      <a:pt x="2674" y="458"/>
                      <a:pt x="2691" y="477"/>
                    </a:cubicBezTo>
                    <a:cubicBezTo>
                      <a:pt x="2716" y="502"/>
                      <a:pt x="2716" y="502"/>
                      <a:pt x="2736" y="504"/>
                    </a:cubicBezTo>
                    <a:cubicBezTo>
                      <a:pt x="2747" y="505"/>
                      <a:pt x="2756" y="507"/>
                      <a:pt x="2756" y="509"/>
                    </a:cubicBezTo>
                    <a:cubicBezTo>
                      <a:pt x="2756" y="511"/>
                      <a:pt x="2741" y="528"/>
                      <a:pt x="2724" y="547"/>
                    </a:cubicBezTo>
                    <a:lnTo>
                      <a:pt x="2692" y="582"/>
                    </a:lnTo>
                    <a:lnTo>
                      <a:pt x="2650" y="601"/>
                    </a:lnTo>
                    <a:cubicBezTo>
                      <a:pt x="2616" y="616"/>
                      <a:pt x="2603" y="621"/>
                      <a:pt x="2587" y="622"/>
                    </a:cubicBezTo>
                    <a:cubicBezTo>
                      <a:pt x="2576" y="623"/>
                      <a:pt x="2566" y="624"/>
                      <a:pt x="2565" y="625"/>
                    </a:cubicBezTo>
                    <a:cubicBezTo>
                      <a:pt x="2561" y="628"/>
                      <a:pt x="2570" y="727"/>
                      <a:pt x="2574" y="731"/>
                    </a:cubicBezTo>
                    <a:cubicBezTo>
                      <a:pt x="2578" y="735"/>
                      <a:pt x="2628" y="749"/>
                      <a:pt x="2649" y="752"/>
                    </a:cubicBezTo>
                    <a:cubicBezTo>
                      <a:pt x="2660" y="754"/>
                      <a:pt x="2665" y="753"/>
                      <a:pt x="2672" y="747"/>
                    </a:cubicBezTo>
                    <a:cubicBezTo>
                      <a:pt x="2677" y="744"/>
                      <a:pt x="2683" y="741"/>
                      <a:pt x="2684" y="741"/>
                    </a:cubicBezTo>
                    <a:cubicBezTo>
                      <a:pt x="2690" y="741"/>
                      <a:pt x="2763" y="798"/>
                      <a:pt x="2766" y="805"/>
                    </a:cubicBezTo>
                    <a:cubicBezTo>
                      <a:pt x="2769" y="812"/>
                      <a:pt x="2763" y="846"/>
                      <a:pt x="2755" y="872"/>
                    </a:cubicBezTo>
                    <a:cubicBezTo>
                      <a:pt x="2750" y="887"/>
                      <a:pt x="2745" y="896"/>
                      <a:pt x="2734" y="905"/>
                    </a:cubicBezTo>
                    <a:cubicBezTo>
                      <a:pt x="2716" y="922"/>
                      <a:pt x="2702" y="947"/>
                      <a:pt x="2708" y="953"/>
                    </a:cubicBezTo>
                    <a:cubicBezTo>
                      <a:pt x="2716" y="963"/>
                      <a:pt x="2791" y="955"/>
                      <a:pt x="2810" y="942"/>
                    </a:cubicBezTo>
                    <a:cubicBezTo>
                      <a:pt x="2824" y="932"/>
                      <a:pt x="2840" y="934"/>
                      <a:pt x="2863" y="951"/>
                    </a:cubicBezTo>
                    <a:cubicBezTo>
                      <a:pt x="2875" y="961"/>
                      <a:pt x="2875" y="961"/>
                      <a:pt x="2882" y="1001"/>
                    </a:cubicBezTo>
                    <a:cubicBezTo>
                      <a:pt x="2888" y="1046"/>
                      <a:pt x="2888" y="1056"/>
                      <a:pt x="2875" y="1082"/>
                    </a:cubicBezTo>
                    <a:cubicBezTo>
                      <a:pt x="2862" y="1107"/>
                      <a:pt x="2856" y="1129"/>
                      <a:pt x="2856" y="1150"/>
                    </a:cubicBezTo>
                    <a:lnTo>
                      <a:pt x="2856" y="1168"/>
                    </a:lnTo>
                    <a:lnTo>
                      <a:pt x="2888" y="1186"/>
                    </a:lnTo>
                    <a:cubicBezTo>
                      <a:pt x="2905" y="1196"/>
                      <a:pt x="2921" y="1204"/>
                      <a:pt x="2923" y="1204"/>
                    </a:cubicBezTo>
                    <a:cubicBezTo>
                      <a:pt x="2926" y="1204"/>
                      <a:pt x="2997" y="1150"/>
                      <a:pt x="3081" y="1084"/>
                    </a:cubicBezTo>
                    <a:lnTo>
                      <a:pt x="3234" y="965"/>
                    </a:lnTo>
                    <a:lnTo>
                      <a:pt x="3346" y="1054"/>
                    </a:lnTo>
                    <a:lnTo>
                      <a:pt x="3457" y="1142"/>
                    </a:lnTo>
                    <a:lnTo>
                      <a:pt x="3457" y="1161"/>
                    </a:lnTo>
                    <a:lnTo>
                      <a:pt x="3458" y="1180"/>
                    </a:lnTo>
                    <a:lnTo>
                      <a:pt x="3492" y="1210"/>
                    </a:lnTo>
                    <a:cubicBezTo>
                      <a:pt x="3510" y="1227"/>
                      <a:pt x="3538" y="1255"/>
                      <a:pt x="3553" y="1272"/>
                    </a:cubicBezTo>
                    <a:cubicBezTo>
                      <a:pt x="3574" y="1297"/>
                      <a:pt x="3584" y="1307"/>
                      <a:pt x="3599" y="1315"/>
                    </a:cubicBezTo>
                    <a:lnTo>
                      <a:pt x="3619" y="1325"/>
                    </a:lnTo>
                    <a:lnTo>
                      <a:pt x="3618" y="1350"/>
                    </a:lnTo>
                    <a:lnTo>
                      <a:pt x="3617" y="1375"/>
                    </a:lnTo>
                    <a:lnTo>
                      <a:pt x="3641" y="1420"/>
                    </a:lnTo>
                    <a:cubicBezTo>
                      <a:pt x="3654" y="1445"/>
                      <a:pt x="3666" y="1466"/>
                      <a:pt x="3668" y="1467"/>
                    </a:cubicBezTo>
                    <a:cubicBezTo>
                      <a:pt x="3669" y="1468"/>
                      <a:pt x="3693" y="1472"/>
                      <a:pt x="3719" y="1475"/>
                    </a:cubicBezTo>
                    <a:cubicBezTo>
                      <a:pt x="3746" y="1479"/>
                      <a:pt x="3788" y="1487"/>
                      <a:pt x="3812" y="1493"/>
                    </a:cubicBezTo>
                    <a:lnTo>
                      <a:pt x="3856" y="1504"/>
                    </a:lnTo>
                    <a:lnTo>
                      <a:pt x="3875" y="1523"/>
                    </a:lnTo>
                    <a:cubicBezTo>
                      <a:pt x="3885" y="1533"/>
                      <a:pt x="3897" y="1544"/>
                      <a:pt x="3903" y="1547"/>
                    </a:cubicBezTo>
                    <a:cubicBezTo>
                      <a:pt x="3912" y="1553"/>
                      <a:pt x="3913" y="1553"/>
                      <a:pt x="3937" y="1546"/>
                    </a:cubicBezTo>
                    <a:lnTo>
                      <a:pt x="3962" y="1538"/>
                    </a:lnTo>
                    <a:lnTo>
                      <a:pt x="3992" y="1545"/>
                    </a:lnTo>
                    <a:cubicBezTo>
                      <a:pt x="4008" y="1549"/>
                      <a:pt x="4024" y="1553"/>
                      <a:pt x="4026" y="1554"/>
                    </a:cubicBezTo>
                    <a:cubicBezTo>
                      <a:pt x="4028" y="1556"/>
                      <a:pt x="4032" y="1572"/>
                      <a:pt x="4035" y="1592"/>
                    </a:cubicBezTo>
                    <a:cubicBezTo>
                      <a:pt x="4038" y="1612"/>
                      <a:pt x="4042" y="1628"/>
                      <a:pt x="4045" y="1630"/>
                    </a:cubicBezTo>
                    <a:cubicBezTo>
                      <a:pt x="4050" y="1634"/>
                      <a:pt x="4160" y="1654"/>
                      <a:pt x="4229" y="1665"/>
                    </a:cubicBezTo>
                    <a:lnTo>
                      <a:pt x="4278" y="1672"/>
                    </a:lnTo>
                    <a:lnTo>
                      <a:pt x="4259" y="1697"/>
                    </a:lnTo>
                    <a:lnTo>
                      <a:pt x="4240" y="1723"/>
                    </a:lnTo>
                    <a:lnTo>
                      <a:pt x="4240" y="1760"/>
                    </a:lnTo>
                    <a:lnTo>
                      <a:pt x="4240" y="1797"/>
                    </a:lnTo>
                    <a:lnTo>
                      <a:pt x="4259" y="1816"/>
                    </a:lnTo>
                    <a:cubicBezTo>
                      <a:pt x="4276" y="1833"/>
                      <a:pt x="4281" y="1836"/>
                      <a:pt x="4290" y="1836"/>
                    </a:cubicBezTo>
                    <a:cubicBezTo>
                      <a:pt x="4306" y="1836"/>
                      <a:pt x="4338" y="1854"/>
                      <a:pt x="4342" y="1864"/>
                    </a:cubicBezTo>
                    <a:cubicBezTo>
                      <a:pt x="4344" y="1869"/>
                      <a:pt x="4347" y="1880"/>
                      <a:pt x="4350" y="1889"/>
                    </a:cubicBezTo>
                    <a:lnTo>
                      <a:pt x="4354" y="1904"/>
                    </a:lnTo>
                    <a:lnTo>
                      <a:pt x="4418" y="1904"/>
                    </a:lnTo>
                    <a:lnTo>
                      <a:pt x="4482" y="1903"/>
                    </a:lnTo>
                    <a:lnTo>
                      <a:pt x="4545" y="1929"/>
                    </a:lnTo>
                    <a:cubicBezTo>
                      <a:pt x="4581" y="1944"/>
                      <a:pt x="4616" y="1961"/>
                      <a:pt x="4628" y="1970"/>
                    </a:cubicBezTo>
                    <a:cubicBezTo>
                      <a:pt x="4648" y="1983"/>
                      <a:pt x="4652" y="1988"/>
                      <a:pt x="4675" y="2028"/>
                    </a:cubicBezTo>
                    <a:cubicBezTo>
                      <a:pt x="4689" y="2052"/>
                      <a:pt x="4700" y="2073"/>
                      <a:pt x="4700" y="2075"/>
                    </a:cubicBezTo>
                    <a:cubicBezTo>
                      <a:pt x="4700" y="2077"/>
                      <a:pt x="4694" y="2080"/>
                      <a:pt x="4687" y="2081"/>
                    </a:cubicBezTo>
                    <a:lnTo>
                      <a:pt x="4674" y="2083"/>
                    </a:lnTo>
                    <a:lnTo>
                      <a:pt x="4672" y="2101"/>
                    </a:lnTo>
                    <a:cubicBezTo>
                      <a:pt x="4670" y="2117"/>
                      <a:pt x="4671" y="2126"/>
                      <a:pt x="4689" y="2178"/>
                    </a:cubicBezTo>
                    <a:lnTo>
                      <a:pt x="4708" y="2237"/>
                    </a:lnTo>
                    <a:lnTo>
                      <a:pt x="4704" y="2272"/>
                    </a:lnTo>
                    <a:cubicBezTo>
                      <a:pt x="4700" y="2312"/>
                      <a:pt x="4688" y="2343"/>
                      <a:pt x="4674" y="2346"/>
                    </a:cubicBezTo>
                    <a:cubicBezTo>
                      <a:pt x="4665" y="2348"/>
                      <a:pt x="4664" y="2353"/>
                      <a:pt x="4673" y="2369"/>
                    </a:cubicBezTo>
                    <a:lnTo>
                      <a:pt x="4679" y="2381"/>
                    </a:lnTo>
                    <a:lnTo>
                      <a:pt x="4737" y="2388"/>
                    </a:lnTo>
                    <a:lnTo>
                      <a:pt x="4795" y="2396"/>
                    </a:lnTo>
                    <a:lnTo>
                      <a:pt x="4807" y="2388"/>
                    </a:lnTo>
                    <a:cubicBezTo>
                      <a:pt x="4827" y="2376"/>
                      <a:pt x="4874" y="2334"/>
                      <a:pt x="4875" y="2328"/>
                    </a:cubicBezTo>
                    <a:cubicBezTo>
                      <a:pt x="4876" y="2322"/>
                      <a:pt x="4912" y="2304"/>
                      <a:pt x="4916" y="2307"/>
                    </a:cubicBezTo>
                    <a:cubicBezTo>
                      <a:pt x="4922" y="2311"/>
                      <a:pt x="4933" y="2347"/>
                      <a:pt x="4933" y="2363"/>
                    </a:cubicBezTo>
                    <a:cubicBezTo>
                      <a:pt x="4933" y="2386"/>
                      <a:pt x="4937" y="2390"/>
                      <a:pt x="4959" y="2384"/>
                    </a:cubicBezTo>
                    <a:cubicBezTo>
                      <a:pt x="4968" y="2382"/>
                      <a:pt x="4990" y="2375"/>
                      <a:pt x="5007" y="2369"/>
                    </a:cubicBezTo>
                    <a:lnTo>
                      <a:pt x="5039" y="2358"/>
                    </a:lnTo>
                    <a:lnTo>
                      <a:pt x="5049" y="2370"/>
                    </a:lnTo>
                    <a:lnTo>
                      <a:pt x="5059" y="2381"/>
                    </a:lnTo>
                    <a:lnTo>
                      <a:pt x="5032" y="2405"/>
                    </a:lnTo>
                    <a:lnTo>
                      <a:pt x="5004" y="2429"/>
                    </a:lnTo>
                    <a:lnTo>
                      <a:pt x="5005" y="2451"/>
                    </a:lnTo>
                    <a:cubicBezTo>
                      <a:pt x="5005" y="2463"/>
                      <a:pt x="5007" y="2482"/>
                      <a:pt x="5009" y="2492"/>
                    </a:cubicBezTo>
                    <a:cubicBezTo>
                      <a:pt x="5016" y="2517"/>
                      <a:pt x="5015" y="2518"/>
                      <a:pt x="4958" y="2544"/>
                    </a:cubicBezTo>
                    <a:cubicBezTo>
                      <a:pt x="4934" y="2555"/>
                      <a:pt x="4913" y="2566"/>
                      <a:pt x="4912" y="2569"/>
                    </a:cubicBezTo>
                    <a:cubicBezTo>
                      <a:pt x="4911" y="2572"/>
                      <a:pt x="4910" y="2583"/>
                      <a:pt x="4910" y="2593"/>
                    </a:cubicBezTo>
                    <a:cubicBezTo>
                      <a:pt x="4910" y="2610"/>
                      <a:pt x="4911" y="2613"/>
                      <a:pt x="4929" y="2637"/>
                    </a:cubicBezTo>
                    <a:cubicBezTo>
                      <a:pt x="4967" y="2687"/>
                      <a:pt x="5002" y="2714"/>
                      <a:pt x="5029" y="2714"/>
                    </a:cubicBezTo>
                    <a:cubicBezTo>
                      <a:pt x="5042" y="2714"/>
                      <a:pt x="5047" y="2716"/>
                      <a:pt x="5056" y="2724"/>
                    </a:cubicBezTo>
                    <a:cubicBezTo>
                      <a:pt x="5062" y="2729"/>
                      <a:pt x="5095" y="2750"/>
                      <a:pt x="5130" y="2771"/>
                    </a:cubicBezTo>
                    <a:cubicBezTo>
                      <a:pt x="5229" y="2831"/>
                      <a:pt x="5212" y="2824"/>
                      <a:pt x="5255" y="2820"/>
                    </a:cubicBezTo>
                    <a:cubicBezTo>
                      <a:pt x="5290" y="2816"/>
                      <a:pt x="5292" y="2816"/>
                      <a:pt x="5304" y="2822"/>
                    </a:cubicBezTo>
                    <a:cubicBezTo>
                      <a:pt x="5341" y="2841"/>
                      <a:pt x="5377" y="2855"/>
                      <a:pt x="5391" y="2855"/>
                    </a:cubicBezTo>
                    <a:cubicBezTo>
                      <a:pt x="5397" y="2855"/>
                      <a:pt x="5393" y="2844"/>
                      <a:pt x="5382" y="2827"/>
                    </a:cubicBezTo>
                    <a:lnTo>
                      <a:pt x="5370" y="2808"/>
                    </a:lnTo>
                    <a:lnTo>
                      <a:pt x="5374" y="2781"/>
                    </a:lnTo>
                    <a:cubicBezTo>
                      <a:pt x="5376" y="2766"/>
                      <a:pt x="5381" y="2748"/>
                      <a:pt x="5385" y="2740"/>
                    </a:cubicBezTo>
                    <a:cubicBezTo>
                      <a:pt x="5395" y="2723"/>
                      <a:pt x="5417" y="2699"/>
                      <a:pt x="5419" y="2703"/>
                    </a:cubicBezTo>
                    <a:cubicBezTo>
                      <a:pt x="5430" y="2725"/>
                      <a:pt x="5443" y="2737"/>
                      <a:pt x="5472" y="2754"/>
                    </a:cubicBezTo>
                    <a:cubicBezTo>
                      <a:pt x="5500" y="2771"/>
                      <a:pt x="5507" y="2773"/>
                      <a:pt x="5539" y="2779"/>
                    </a:cubicBezTo>
                    <a:cubicBezTo>
                      <a:pt x="5585" y="2787"/>
                      <a:pt x="5595" y="2786"/>
                      <a:pt x="5615" y="2776"/>
                    </a:cubicBezTo>
                    <a:cubicBezTo>
                      <a:pt x="5629" y="2768"/>
                      <a:pt x="5632" y="2765"/>
                      <a:pt x="5641" y="2745"/>
                    </a:cubicBezTo>
                    <a:cubicBezTo>
                      <a:pt x="5650" y="2725"/>
                      <a:pt x="5651" y="2721"/>
                      <a:pt x="5648" y="2709"/>
                    </a:cubicBezTo>
                    <a:cubicBezTo>
                      <a:pt x="5642" y="2687"/>
                      <a:pt x="5643" y="2677"/>
                      <a:pt x="5659" y="2641"/>
                    </a:cubicBezTo>
                    <a:lnTo>
                      <a:pt x="5675" y="2607"/>
                    </a:lnTo>
                    <a:lnTo>
                      <a:pt x="5700" y="2598"/>
                    </a:lnTo>
                    <a:lnTo>
                      <a:pt x="5724" y="2589"/>
                    </a:lnTo>
                    <a:lnTo>
                      <a:pt x="5749" y="2609"/>
                    </a:lnTo>
                    <a:cubicBezTo>
                      <a:pt x="5810" y="2657"/>
                      <a:pt x="5811" y="2658"/>
                      <a:pt x="5868" y="2668"/>
                    </a:cubicBezTo>
                    <a:cubicBezTo>
                      <a:pt x="5901" y="2674"/>
                      <a:pt x="5939" y="2690"/>
                      <a:pt x="5982" y="2716"/>
                    </a:cubicBezTo>
                    <a:lnTo>
                      <a:pt x="6007" y="2731"/>
                    </a:lnTo>
                    <a:lnTo>
                      <a:pt x="6058" y="2723"/>
                    </a:lnTo>
                    <a:cubicBezTo>
                      <a:pt x="6103" y="2715"/>
                      <a:pt x="6109" y="2715"/>
                      <a:pt x="6114" y="2719"/>
                    </a:cubicBezTo>
                    <a:cubicBezTo>
                      <a:pt x="6117" y="2722"/>
                      <a:pt x="6118" y="2724"/>
                      <a:pt x="6117" y="2725"/>
                    </a:cubicBezTo>
                    <a:cubicBezTo>
                      <a:pt x="6109" y="2732"/>
                      <a:pt x="6008" y="2788"/>
                      <a:pt x="5974" y="2805"/>
                    </a:cubicBezTo>
                    <a:lnTo>
                      <a:pt x="5930" y="2828"/>
                    </a:lnTo>
                    <a:lnTo>
                      <a:pt x="5927" y="2842"/>
                    </a:lnTo>
                    <a:cubicBezTo>
                      <a:pt x="5926" y="2850"/>
                      <a:pt x="5925" y="2868"/>
                      <a:pt x="5925" y="2882"/>
                    </a:cubicBezTo>
                    <a:cubicBezTo>
                      <a:pt x="5925" y="2903"/>
                      <a:pt x="5926" y="2909"/>
                      <a:pt x="5931" y="2913"/>
                    </a:cubicBezTo>
                    <a:cubicBezTo>
                      <a:pt x="5938" y="2920"/>
                      <a:pt x="5944" y="2921"/>
                      <a:pt x="5957" y="2918"/>
                    </a:cubicBezTo>
                    <a:cubicBezTo>
                      <a:pt x="5963" y="2916"/>
                      <a:pt x="5972" y="2917"/>
                      <a:pt x="5984" y="2922"/>
                    </a:cubicBezTo>
                    <a:cubicBezTo>
                      <a:pt x="6001" y="2929"/>
                      <a:pt x="6003" y="2930"/>
                      <a:pt x="6003" y="2940"/>
                    </a:cubicBezTo>
                    <a:cubicBezTo>
                      <a:pt x="6003" y="2949"/>
                      <a:pt x="5998" y="2954"/>
                      <a:pt x="5968" y="2982"/>
                    </a:cubicBezTo>
                    <a:cubicBezTo>
                      <a:pt x="5948" y="2999"/>
                      <a:pt x="5928" y="3015"/>
                      <a:pt x="5922" y="3018"/>
                    </a:cubicBezTo>
                    <a:cubicBezTo>
                      <a:pt x="5905" y="3024"/>
                      <a:pt x="5901" y="3041"/>
                      <a:pt x="5905" y="3095"/>
                    </a:cubicBezTo>
                    <a:cubicBezTo>
                      <a:pt x="5907" y="3123"/>
                      <a:pt x="5909" y="3142"/>
                      <a:pt x="5913" y="3148"/>
                    </a:cubicBezTo>
                    <a:lnTo>
                      <a:pt x="5918" y="3158"/>
                    </a:lnTo>
                    <a:lnTo>
                      <a:pt x="5932" y="3153"/>
                    </a:lnTo>
                    <a:cubicBezTo>
                      <a:pt x="5961" y="3143"/>
                      <a:pt x="6085" y="3150"/>
                      <a:pt x="6115" y="3163"/>
                    </a:cubicBezTo>
                    <a:cubicBezTo>
                      <a:pt x="6125" y="3167"/>
                      <a:pt x="6141" y="3172"/>
                      <a:pt x="6151" y="3174"/>
                    </a:cubicBezTo>
                    <a:cubicBezTo>
                      <a:pt x="6162" y="3176"/>
                      <a:pt x="6177" y="3182"/>
                      <a:pt x="6185" y="3186"/>
                    </a:cubicBezTo>
                    <a:cubicBezTo>
                      <a:pt x="6201" y="3195"/>
                      <a:pt x="6261" y="3239"/>
                      <a:pt x="6299" y="3269"/>
                    </a:cubicBezTo>
                    <a:cubicBezTo>
                      <a:pt x="6342" y="3303"/>
                      <a:pt x="6366" y="3310"/>
                      <a:pt x="6402" y="3297"/>
                    </a:cubicBezTo>
                    <a:cubicBezTo>
                      <a:pt x="6422" y="3290"/>
                      <a:pt x="6433" y="3279"/>
                      <a:pt x="6449" y="3253"/>
                    </a:cubicBezTo>
                    <a:cubicBezTo>
                      <a:pt x="6470" y="3216"/>
                      <a:pt x="6513" y="3180"/>
                      <a:pt x="6530" y="3185"/>
                    </a:cubicBezTo>
                    <a:cubicBezTo>
                      <a:pt x="6543" y="3189"/>
                      <a:pt x="6553" y="3205"/>
                      <a:pt x="6560" y="3235"/>
                    </a:cubicBezTo>
                    <a:cubicBezTo>
                      <a:pt x="6564" y="3250"/>
                      <a:pt x="6567" y="3267"/>
                      <a:pt x="6567" y="3272"/>
                    </a:cubicBezTo>
                    <a:cubicBezTo>
                      <a:pt x="6567" y="3276"/>
                      <a:pt x="6556" y="3302"/>
                      <a:pt x="6541" y="3329"/>
                    </a:cubicBezTo>
                    <a:cubicBezTo>
                      <a:pt x="6519" y="3371"/>
                      <a:pt x="6516" y="3379"/>
                      <a:pt x="6519" y="3386"/>
                    </a:cubicBezTo>
                    <a:cubicBezTo>
                      <a:pt x="6520" y="3390"/>
                      <a:pt x="6533" y="3403"/>
                      <a:pt x="6547" y="3415"/>
                    </a:cubicBezTo>
                    <a:cubicBezTo>
                      <a:pt x="6569" y="3433"/>
                      <a:pt x="6574" y="3438"/>
                      <a:pt x="6579" y="3453"/>
                    </a:cubicBezTo>
                    <a:cubicBezTo>
                      <a:pt x="6582" y="3463"/>
                      <a:pt x="6584" y="3478"/>
                      <a:pt x="6584" y="3488"/>
                    </a:cubicBezTo>
                    <a:cubicBezTo>
                      <a:pt x="6584" y="3504"/>
                      <a:pt x="6586" y="3507"/>
                      <a:pt x="6594" y="3515"/>
                    </a:cubicBezTo>
                    <a:cubicBezTo>
                      <a:pt x="6603" y="3524"/>
                      <a:pt x="6610" y="3526"/>
                      <a:pt x="6643" y="3532"/>
                    </a:cubicBezTo>
                    <a:cubicBezTo>
                      <a:pt x="6664" y="3536"/>
                      <a:pt x="6704" y="3542"/>
                      <a:pt x="6733" y="3545"/>
                    </a:cubicBezTo>
                    <a:cubicBezTo>
                      <a:pt x="6822" y="3556"/>
                      <a:pt x="6846" y="3567"/>
                      <a:pt x="6876" y="3611"/>
                    </a:cubicBezTo>
                    <a:cubicBezTo>
                      <a:pt x="6917" y="3671"/>
                      <a:pt x="6976" y="3733"/>
                      <a:pt x="7011" y="3751"/>
                    </a:cubicBezTo>
                    <a:cubicBezTo>
                      <a:pt x="7036" y="3765"/>
                      <a:pt x="7346" y="3890"/>
                      <a:pt x="7364" y="3895"/>
                    </a:cubicBezTo>
                    <a:cubicBezTo>
                      <a:pt x="7370" y="3896"/>
                      <a:pt x="7386" y="3902"/>
                      <a:pt x="7399" y="3908"/>
                    </a:cubicBezTo>
                    <a:cubicBezTo>
                      <a:pt x="7422" y="3918"/>
                      <a:pt x="7481" y="3931"/>
                      <a:pt x="7501" y="3931"/>
                    </a:cubicBezTo>
                    <a:cubicBezTo>
                      <a:pt x="7512" y="3931"/>
                      <a:pt x="7559" y="3953"/>
                      <a:pt x="7585" y="3969"/>
                    </a:cubicBezTo>
                    <a:cubicBezTo>
                      <a:pt x="7609" y="3984"/>
                      <a:pt x="7628" y="4004"/>
                      <a:pt x="7635" y="4020"/>
                    </a:cubicBezTo>
                    <a:cubicBezTo>
                      <a:pt x="7641" y="4034"/>
                      <a:pt x="7645" y="4062"/>
                      <a:pt x="7640" y="4068"/>
                    </a:cubicBezTo>
                    <a:cubicBezTo>
                      <a:pt x="7638" y="4071"/>
                      <a:pt x="7616" y="4076"/>
                      <a:pt x="7579" y="4081"/>
                    </a:cubicBezTo>
                    <a:lnTo>
                      <a:pt x="7520" y="4090"/>
                    </a:lnTo>
                    <a:lnTo>
                      <a:pt x="7494" y="4076"/>
                    </a:lnTo>
                    <a:cubicBezTo>
                      <a:pt x="7480" y="4068"/>
                      <a:pt x="7466" y="4059"/>
                      <a:pt x="7462" y="4055"/>
                    </a:cubicBezTo>
                    <a:cubicBezTo>
                      <a:pt x="7453" y="4048"/>
                      <a:pt x="7329" y="4024"/>
                      <a:pt x="7297" y="4024"/>
                    </a:cubicBezTo>
                    <a:cubicBezTo>
                      <a:pt x="7285" y="4024"/>
                      <a:pt x="7262" y="4028"/>
                      <a:pt x="7238" y="4034"/>
                    </a:cubicBezTo>
                    <a:lnTo>
                      <a:pt x="7199" y="4044"/>
                    </a:lnTo>
                    <a:lnTo>
                      <a:pt x="7189" y="4066"/>
                    </a:lnTo>
                    <a:cubicBezTo>
                      <a:pt x="7184" y="4078"/>
                      <a:pt x="7177" y="4088"/>
                      <a:pt x="7174" y="4089"/>
                    </a:cubicBezTo>
                    <a:cubicBezTo>
                      <a:pt x="7171" y="4090"/>
                      <a:pt x="7139" y="4079"/>
                      <a:pt x="7101" y="4064"/>
                    </a:cubicBezTo>
                    <a:cubicBezTo>
                      <a:pt x="7032" y="4036"/>
                      <a:pt x="6978" y="4008"/>
                      <a:pt x="6965" y="3993"/>
                    </a:cubicBezTo>
                    <a:lnTo>
                      <a:pt x="6957" y="3985"/>
                    </a:lnTo>
                    <a:lnTo>
                      <a:pt x="6910" y="4003"/>
                    </a:lnTo>
                    <a:cubicBezTo>
                      <a:pt x="6884" y="4013"/>
                      <a:pt x="6862" y="4021"/>
                      <a:pt x="6861" y="4021"/>
                    </a:cubicBezTo>
                    <a:cubicBezTo>
                      <a:pt x="6860" y="4021"/>
                      <a:pt x="6849" y="4013"/>
                      <a:pt x="6838" y="4003"/>
                    </a:cubicBezTo>
                    <a:cubicBezTo>
                      <a:pt x="6818" y="3987"/>
                      <a:pt x="6816" y="3986"/>
                      <a:pt x="6799" y="3986"/>
                    </a:cubicBezTo>
                    <a:cubicBezTo>
                      <a:pt x="6781" y="3986"/>
                      <a:pt x="6781" y="3986"/>
                      <a:pt x="6766" y="4004"/>
                    </a:cubicBezTo>
                    <a:lnTo>
                      <a:pt x="6751" y="4022"/>
                    </a:lnTo>
                    <a:lnTo>
                      <a:pt x="6708" y="4028"/>
                    </a:lnTo>
                    <a:cubicBezTo>
                      <a:pt x="6684" y="4031"/>
                      <a:pt x="6664" y="4034"/>
                      <a:pt x="6664" y="4034"/>
                    </a:cubicBezTo>
                    <a:cubicBezTo>
                      <a:pt x="6663" y="4035"/>
                      <a:pt x="6645" y="4069"/>
                      <a:pt x="6623" y="4110"/>
                    </a:cubicBezTo>
                    <a:cubicBezTo>
                      <a:pt x="6597" y="4159"/>
                      <a:pt x="6583" y="4183"/>
                      <a:pt x="6582" y="4179"/>
                    </a:cubicBezTo>
                    <a:cubicBezTo>
                      <a:pt x="6580" y="4170"/>
                      <a:pt x="6555" y="4146"/>
                      <a:pt x="6540" y="4139"/>
                    </a:cubicBezTo>
                    <a:cubicBezTo>
                      <a:pt x="6534" y="4136"/>
                      <a:pt x="6519" y="4131"/>
                      <a:pt x="6508" y="4128"/>
                    </a:cubicBezTo>
                    <a:cubicBezTo>
                      <a:pt x="6485" y="4121"/>
                      <a:pt x="6478" y="4118"/>
                      <a:pt x="6436" y="4095"/>
                    </a:cubicBezTo>
                    <a:cubicBezTo>
                      <a:pt x="6419" y="4085"/>
                      <a:pt x="6404" y="4078"/>
                      <a:pt x="6403" y="4080"/>
                    </a:cubicBezTo>
                    <a:cubicBezTo>
                      <a:pt x="6401" y="4081"/>
                      <a:pt x="6395" y="4091"/>
                      <a:pt x="6388" y="4102"/>
                    </a:cubicBezTo>
                    <a:cubicBezTo>
                      <a:pt x="6370" y="4131"/>
                      <a:pt x="6363" y="4133"/>
                      <a:pt x="6288" y="4136"/>
                    </a:cubicBezTo>
                    <a:cubicBezTo>
                      <a:pt x="6255" y="4138"/>
                      <a:pt x="6218" y="4140"/>
                      <a:pt x="6206" y="4142"/>
                    </a:cubicBezTo>
                    <a:cubicBezTo>
                      <a:pt x="6171" y="4147"/>
                      <a:pt x="6129" y="4161"/>
                      <a:pt x="6113" y="4172"/>
                    </a:cubicBezTo>
                    <a:cubicBezTo>
                      <a:pt x="6100" y="4181"/>
                      <a:pt x="6098" y="4182"/>
                      <a:pt x="6016" y="4189"/>
                    </a:cubicBezTo>
                    <a:cubicBezTo>
                      <a:pt x="5971" y="4193"/>
                      <a:pt x="5921" y="4196"/>
                      <a:pt x="5906" y="4195"/>
                    </a:cubicBezTo>
                    <a:cubicBezTo>
                      <a:pt x="5889" y="4194"/>
                      <a:pt x="5864" y="4196"/>
                      <a:pt x="5837" y="4200"/>
                    </a:cubicBezTo>
                    <a:lnTo>
                      <a:pt x="5794" y="4207"/>
                    </a:lnTo>
                    <a:lnTo>
                      <a:pt x="5781" y="4221"/>
                    </a:lnTo>
                    <a:cubicBezTo>
                      <a:pt x="5761" y="4242"/>
                      <a:pt x="5760" y="4242"/>
                      <a:pt x="5660" y="4170"/>
                    </a:cubicBezTo>
                    <a:cubicBezTo>
                      <a:pt x="5611" y="4134"/>
                      <a:pt x="5606" y="4130"/>
                      <a:pt x="5602" y="4116"/>
                    </a:cubicBezTo>
                    <a:cubicBezTo>
                      <a:pt x="5595" y="4099"/>
                      <a:pt x="5570" y="4074"/>
                      <a:pt x="5547" y="4062"/>
                    </a:cubicBezTo>
                    <a:cubicBezTo>
                      <a:pt x="5538" y="4057"/>
                      <a:pt x="5509" y="4046"/>
                      <a:pt x="5484" y="4037"/>
                    </a:cubicBezTo>
                    <a:cubicBezTo>
                      <a:pt x="5435" y="4020"/>
                      <a:pt x="5417" y="4018"/>
                      <a:pt x="5393" y="4024"/>
                    </a:cubicBezTo>
                    <a:cubicBezTo>
                      <a:pt x="5383" y="4027"/>
                      <a:pt x="5375" y="4026"/>
                      <a:pt x="5359" y="4022"/>
                    </a:cubicBezTo>
                    <a:cubicBezTo>
                      <a:pt x="5347" y="4019"/>
                      <a:pt x="5336" y="4015"/>
                      <a:pt x="5334" y="4014"/>
                    </a:cubicBezTo>
                    <a:cubicBezTo>
                      <a:pt x="5333" y="4013"/>
                      <a:pt x="5307" y="4004"/>
                      <a:pt x="5277" y="3995"/>
                    </a:cubicBezTo>
                    <a:lnTo>
                      <a:pt x="5223" y="3979"/>
                    </a:lnTo>
                    <a:lnTo>
                      <a:pt x="5213" y="3990"/>
                    </a:lnTo>
                    <a:cubicBezTo>
                      <a:pt x="5207" y="3995"/>
                      <a:pt x="5185" y="4022"/>
                      <a:pt x="5163" y="4048"/>
                    </a:cubicBezTo>
                    <a:cubicBezTo>
                      <a:pt x="5127" y="4093"/>
                      <a:pt x="5124" y="4096"/>
                      <a:pt x="5118" y="4092"/>
                    </a:cubicBezTo>
                    <a:cubicBezTo>
                      <a:pt x="5114" y="4090"/>
                      <a:pt x="5095" y="4085"/>
                      <a:pt x="5074" y="4081"/>
                    </a:cubicBezTo>
                    <a:cubicBezTo>
                      <a:pt x="5043" y="4076"/>
                      <a:pt x="5028" y="4075"/>
                      <a:pt x="4976" y="4075"/>
                    </a:cubicBezTo>
                    <a:cubicBezTo>
                      <a:pt x="4932" y="4076"/>
                      <a:pt x="4906" y="4074"/>
                      <a:pt x="4883" y="4071"/>
                    </a:cubicBezTo>
                    <a:cubicBezTo>
                      <a:pt x="4865" y="4068"/>
                      <a:pt x="4819" y="4062"/>
                      <a:pt x="4780" y="4057"/>
                    </a:cubicBezTo>
                    <a:cubicBezTo>
                      <a:pt x="4741" y="4053"/>
                      <a:pt x="4708" y="4049"/>
                      <a:pt x="4706" y="4048"/>
                    </a:cubicBezTo>
                    <a:cubicBezTo>
                      <a:pt x="4705" y="4047"/>
                      <a:pt x="4691" y="4052"/>
                      <a:pt x="4676" y="4059"/>
                    </a:cubicBezTo>
                    <a:cubicBezTo>
                      <a:pt x="4655" y="4070"/>
                      <a:pt x="4645" y="4078"/>
                      <a:pt x="4628" y="4095"/>
                    </a:cubicBezTo>
                    <a:cubicBezTo>
                      <a:pt x="4616" y="4108"/>
                      <a:pt x="4597" y="4127"/>
                      <a:pt x="4585" y="4137"/>
                    </a:cubicBezTo>
                    <a:cubicBezTo>
                      <a:pt x="4573" y="4148"/>
                      <a:pt x="4547" y="4172"/>
                      <a:pt x="4526" y="4191"/>
                    </a:cubicBezTo>
                    <a:lnTo>
                      <a:pt x="4489" y="4225"/>
                    </a:lnTo>
                    <a:lnTo>
                      <a:pt x="4446" y="4230"/>
                    </a:lnTo>
                    <a:cubicBezTo>
                      <a:pt x="4423" y="4232"/>
                      <a:pt x="4398" y="4235"/>
                      <a:pt x="4391" y="4235"/>
                    </a:cubicBezTo>
                    <a:lnTo>
                      <a:pt x="4377" y="4236"/>
                    </a:lnTo>
                    <a:lnTo>
                      <a:pt x="4378" y="4261"/>
                    </a:lnTo>
                    <a:cubicBezTo>
                      <a:pt x="4379" y="4284"/>
                      <a:pt x="4379" y="4285"/>
                      <a:pt x="4370" y="4291"/>
                    </a:cubicBezTo>
                    <a:cubicBezTo>
                      <a:pt x="4364" y="4294"/>
                      <a:pt x="4350" y="4304"/>
                      <a:pt x="4339" y="4314"/>
                    </a:cubicBezTo>
                    <a:lnTo>
                      <a:pt x="4317" y="4332"/>
                    </a:lnTo>
                    <a:lnTo>
                      <a:pt x="4246" y="4325"/>
                    </a:lnTo>
                    <a:cubicBezTo>
                      <a:pt x="4206" y="4321"/>
                      <a:pt x="4168" y="4316"/>
                      <a:pt x="4161" y="4314"/>
                    </a:cubicBezTo>
                    <a:cubicBezTo>
                      <a:pt x="4149" y="4311"/>
                      <a:pt x="4147" y="4312"/>
                      <a:pt x="4060" y="4361"/>
                    </a:cubicBezTo>
                    <a:cubicBezTo>
                      <a:pt x="3990" y="4401"/>
                      <a:pt x="3971" y="4411"/>
                      <a:pt x="3966" y="4408"/>
                    </a:cubicBezTo>
                    <a:cubicBezTo>
                      <a:pt x="3961" y="4405"/>
                      <a:pt x="3961" y="4397"/>
                      <a:pt x="3966" y="4386"/>
                    </a:cubicBezTo>
                    <a:cubicBezTo>
                      <a:pt x="3968" y="4383"/>
                      <a:pt x="3980" y="4373"/>
                      <a:pt x="3993" y="4365"/>
                    </a:cubicBezTo>
                    <a:cubicBezTo>
                      <a:pt x="4018" y="4349"/>
                      <a:pt x="4019" y="4348"/>
                      <a:pt x="4013" y="4340"/>
                    </a:cubicBezTo>
                    <a:cubicBezTo>
                      <a:pt x="4011" y="4336"/>
                      <a:pt x="4005" y="4337"/>
                      <a:pt x="3972" y="4345"/>
                    </a:cubicBezTo>
                    <a:cubicBezTo>
                      <a:pt x="3939" y="4353"/>
                      <a:pt x="3902" y="4363"/>
                      <a:pt x="3884" y="4370"/>
                    </a:cubicBezTo>
                    <a:cubicBezTo>
                      <a:pt x="3880" y="4372"/>
                      <a:pt x="3877" y="4368"/>
                      <a:pt x="3871" y="4353"/>
                    </a:cubicBezTo>
                    <a:cubicBezTo>
                      <a:pt x="3867" y="4342"/>
                      <a:pt x="3862" y="4334"/>
                      <a:pt x="3859" y="4334"/>
                    </a:cubicBezTo>
                    <a:cubicBezTo>
                      <a:pt x="3856" y="4334"/>
                      <a:pt x="3848" y="4337"/>
                      <a:pt x="3841" y="4340"/>
                    </a:cubicBezTo>
                    <a:lnTo>
                      <a:pt x="3828" y="4346"/>
                    </a:lnTo>
                    <a:lnTo>
                      <a:pt x="3816" y="4334"/>
                    </a:lnTo>
                    <a:cubicBezTo>
                      <a:pt x="3802" y="4320"/>
                      <a:pt x="3801" y="4318"/>
                      <a:pt x="3810" y="4304"/>
                    </a:cubicBezTo>
                    <a:cubicBezTo>
                      <a:pt x="3819" y="4290"/>
                      <a:pt x="3819" y="4282"/>
                      <a:pt x="3809" y="4273"/>
                    </a:cubicBezTo>
                    <a:lnTo>
                      <a:pt x="3800" y="4265"/>
                    </a:lnTo>
                    <a:lnTo>
                      <a:pt x="3759" y="4274"/>
                    </a:lnTo>
                    <a:cubicBezTo>
                      <a:pt x="3730" y="4281"/>
                      <a:pt x="3714" y="4286"/>
                      <a:pt x="3708" y="4291"/>
                    </a:cubicBezTo>
                    <a:cubicBezTo>
                      <a:pt x="3702" y="4295"/>
                      <a:pt x="3697" y="4299"/>
                      <a:pt x="3695" y="4299"/>
                    </a:cubicBezTo>
                    <a:cubicBezTo>
                      <a:pt x="3694" y="4299"/>
                      <a:pt x="3690" y="4299"/>
                      <a:pt x="3687" y="4301"/>
                    </a:cubicBezTo>
                    <a:cubicBezTo>
                      <a:pt x="3684" y="4302"/>
                      <a:pt x="3675" y="4296"/>
                      <a:pt x="3661" y="4283"/>
                    </a:cubicBezTo>
                    <a:lnTo>
                      <a:pt x="3639" y="4264"/>
                    </a:lnTo>
                    <a:lnTo>
                      <a:pt x="3531" y="4233"/>
                    </a:lnTo>
                    <a:cubicBezTo>
                      <a:pt x="3451" y="4210"/>
                      <a:pt x="3405" y="4199"/>
                      <a:pt x="3354" y="4190"/>
                    </a:cubicBezTo>
                    <a:cubicBezTo>
                      <a:pt x="3175" y="4157"/>
                      <a:pt x="3172" y="4157"/>
                      <a:pt x="3152" y="4138"/>
                    </a:cubicBezTo>
                    <a:cubicBezTo>
                      <a:pt x="3141" y="4129"/>
                      <a:pt x="3139" y="4128"/>
                      <a:pt x="3118" y="4128"/>
                    </a:cubicBezTo>
                    <a:cubicBezTo>
                      <a:pt x="3095" y="4129"/>
                      <a:pt x="3012" y="4115"/>
                      <a:pt x="2987" y="4106"/>
                    </a:cubicBezTo>
                    <a:cubicBezTo>
                      <a:pt x="2972" y="4101"/>
                      <a:pt x="2969" y="4096"/>
                      <a:pt x="2968" y="4074"/>
                    </a:cubicBezTo>
                    <a:cubicBezTo>
                      <a:pt x="2968" y="4065"/>
                      <a:pt x="2973" y="4051"/>
                      <a:pt x="2985" y="4027"/>
                    </a:cubicBezTo>
                    <a:cubicBezTo>
                      <a:pt x="3003" y="3988"/>
                      <a:pt x="3004" y="3987"/>
                      <a:pt x="2997" y="3979"/>
                    </a:cubicBezTo>
                    <a:cubicBezTo>
                      <a:pt x="2995" y="3977"/>
                      <a:pt x="2984" y="3955"/>
                      <a:pt x="2974" y="3930"/>
                    </a:cubicBezTo>
                    <a:cubicBezTo>
                      <a:pt x="2957" y="3892"/>
                      <a:pt x="2955" y="3885"/>
                      <a:pt x="2959" y="3876"/>
                    </a:cubicBezTo>
                    <a:cubicBezTo>
                      <a:pt x="2964" y="3862"/>
                      <a:pt x="2960" y="3836"/>
                      <a:pt x="2947" y="3809"/>
                    </a:cubicBezTo>
                    <a:cubicBezTo>
                      <a:pt x="2938" y="3789"/>
                      <a:pt x="2931" y="3780"/>
                      <a:pt x="2908" y="3758"/>
                    </a:cubicBezTo>
                    <a:lnTo>
                      <a:pt x="2880" y="3732"/>
                    </a:lnTo>
                    <a:lnTo>
                      <a:pt x="2860" y="3732"/>
                    </a:lnTo>
                    <a:cubicBezTo>
                      <a:pt x="2844" y="3732"/>
                      <a:pt x="2836" y="3734"/>
                      <a:pt x="2808" y="3747"/>
                    </a:cubicBezTo>
                    <a:cubicBezTo>
                      <a:pt x="2768" y="3766"/>
                      <a:pt x="2743" y="3787"/>
                      <a:pt x="2740" y="3804"/>
                    </a:cubicBezTo>
                    <a:cubicBezTo>
                      <a:pt x="2739" y="3811"/>
                      <a:pt x="2739" y="3830"/>
                      <a:pt x="2740" y="3848"/>
                    </a:cubicBezTo>
                    <a:cubicBezTo>
                      <a:pt x="2743" y="3885"/>
                      <a:pt x="2744" y="3882"/>
                      <a:pt x="2707" y="3929"/>
                    </a:cubicBezTo>
                    <a:cubicBezTo>
                      <a:pt x="2684" y="3958"/>
                      <a:pt x="2676" y="3965"/>
                      <a:pt x="2657" y="3976"/>
                    </a:cubicBezTo>
                    <a:cubicBezTo>
                      <a:pt x="2635" y="3988"/>
                      <a:pt x="2622" y="3991"/>
                      <a:pt x="2614" y="3986"/>
                    </a:cubicBezTo>
                    <a:cubicBezTo>
                      <a:pt x="2607" y="3981"/>
                      <a:pt x="2592" y="3963"/>
                      <a:pt x="2592" y="3958"/>
                    </a:cubicBezTo>
                    <a:cubicBezTo>
                      <a:pt x="2592" y="3956"/>
                      <a:pt x="2599" y="3951"/>
                      <a:pt x="2607" y="3947"/>
                    </a:cubicBezTo>
                    <a:cubicBezTo>
                      <a:pt x="2627" y="3938"/>
                      <a:pt x="2628" y="3937"/>
                      <a:pt x="2638" y="3909"/>
                    </a:cubicBezTo>
                    <a:lnTo>
                      <a:pt x="2647" y="3886"/>
                    </a:lnTo>
                    <a:lnTo>
                      <a:pt x="2631" y="3858"/>
                    </a:lnTo>
                    <a:cubicBezTo>
                      <a:pt x="2605" y="3813"/>
                      <a:pt x="2581" y="3778"/>
                      <a:pt x="2576" y="3778"/>
                    </a:cubicBezTo>
                    <a:cubicBezTo>
                      <a:pt x="2569" y="3778"/>
                      <a:pt x="2539" y="3824"/>
                      <a:pt x="2533" y="3844"/>
                    </a:cubicBezTo>
                    <a:cubicBezTo>
                      <a:pt x="2528" y="3861"/>
                      <a:pt x="2528" y="3861"/>
                      <a:pt x="2476" y="3894"/>
                    </a:cubicBezTo>
                    <a:cubicBezTo>
                      <a:pt x="2448" y="3912"/>
                      <a:pt x="2420" y="3930"/>
                      <a:pt x="2414" y="3936"/>
                    </a:cubicBezTo>
                    <a:cubicBezTo>
                      <a:pt x="2398" y="3949"/>
                      <a:pt x="2378" y="3982"/>
                      <a:pt x="2366" y="4016"/>
                    </a:cubicBezTo>
                    <a:cubicBezTo>
                      <a:pt x="2360" y="4032"/>
                      <a:pt x="2348" y="4059"/>
                      <a:pt x="2339" y="4077"/>
                    </a:cubicBezTo>
                    <a:cubicBezTo>
                      <a:pt x="2325" y="4105"/>
                      <a:pt x="2319" y="4113"/>
                      <a:pt x="2286" y="4145"/>
                    </a:cubicBezTo>
                    <a:cubicBezTo>
                      <a:pt x="2265" y="4166"/>
                      <a:pt x="2243" y="4191"/>
                      <a:pt x="2235" y="4201"/>
                    </a:cubicBezTo>
                    <a:cubicBezTo>
                      <a:pt x="2214" y="4231"/>
                      <a:pt x="2185" y="4276"/>
                      <a:pt x="2178" y="4292"/>
                    </a:cubicBezTo>
                    <a:cubicBezTo>
                      <a:pt x="2170" y="4311"/>
                      <a:pt x="2171" y="4310"/>
                      <a:pt x="2165" y="4305"/>
                    </a:cubicBezTo>
                    <a:cubicBezTo>
                      <a:pt x="2157" y="4299"/>
                      <a:pt x="2133" y="4303"/>
                      <a:pt x="2111" y="4313"/>
                    </a:cubicBezTo>
                    <a:cubicBezTo>
                      <a:pt x="2101" y="4317"/>
                      <a:pt x="2071" y="4334"/>
                      <a:pt x="2043" y="4352"/>
                    </a:cubicBezTo>
                    <a:cubicBezTo>
                      <a:pt x="1976" y="4394"/>
                      <a:pt x="1973" y="4395"/>
                      <a:pt x="1947" y="4395"/>
                    </a:cubicBezTo>
                    <a:cubicBezTo>
                      <a:pt x="1916" y="4394"/>
                      <a:pt x="1871" y="4407"/>
                      <a:pt x="1825" y="4430"/>
                    </a:cubicBezTo>
                    <a:cubicBezTo>
                      <a:pt x="1791" y="4447"/>
                      <a:pt x="1785" y="4449"/>
                      <a:pt x="1768" y="4449"/>
                    </a:cubicBezTo>
                    <a:cubicBezTo>
                      <a:pt x="1757" y="4448"/>
                      <a:pt x="1742" y="4446"/>
                      <a:pt x="1735" y="4444"/>
                    </a:cubicBezTo>
                    <a:close/>
                  </a:path>
                </a:pathLst>
              </a:custGeom>
              <a:grpFill/>
              <a:ln w="158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defTabSz="800020"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</a:pPr>
                <a:endParaRPr lang="it-IT" sz="1600">
                  <a:solidFill>
                    <a:schemeClr val="tx2"/>
                  </a:solidFill>
                  <a:cs typeface="Arial" charset="0"/>
                </a:endParaRPr>
              </a:p>
            </p:txBody>
          </p: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86E177-508F-671A-9692-F008C33439D2}"/>
                </a:ext>
              </a:extLst>
            </p:cNvPr>
            <p:cNvSpPr/>
            <p:nvPr/>
          </p:nvSpPr>
          <p:spPr>
            <a:xfrm>
              <a:off x="4439274" y="19433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9D0965F-D316-EC32-37D1-9554356D064C}"/>
                </a:ext>
              </a:extLst>
            </p:cNvPr>
            <p:cNvSpPr/>
            <p:nvPr/>
          </p:nvSpPr>
          <p:spPr>
            <a:xfrm>
              <a:off x="4910043" y="25466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AE1A7E-5C66-6ACF-7E0E-08C6261E625B}"/>
                </a:ext>
              </a:extLst>
            </p:cNvPr>
            <p:cNvSpPr/>
            <p:nvPr/>
          </p:nvSpPr>
          <p:spPr>
            <a:xfrm>
              <a:off x="5286195" y="306543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DD30975-4483-0610-A336-666F6B0E31F2}"/>
                </a:ext>
              </a:extLst>
            </p:cNvPr>
            <p:cNvSpPr/>
            <p:nvPr/>
          </p:nvSpPr>
          <p:spPr>
            <a:xfrm>
              <a:off x="4656081" y="29988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3B30382-0126-BD69-F0CA-5619F5D37F24}"/>
                </a:ext>
              </a:extLst>
            </p:cNvPr>
            <p:cNvSpPr/>
            <p:nvPr/>
          </p:nvSpPr>
          <p:spPr>
            <a:xfrm>
              <a:off x="4290813" y="295814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DACB493-3B22-FB50-F7B3-E23BFF63D59A}"/>
                </a:ext>
              </a:extLst>
            </p:cNvPr>
            <p:cNvSpPr/>
            <p:nvPr/>
          </p:nvSpPr>
          <p:spPr>
            <a:xfrm>
              <a:off x="3854400" y="31077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E24E475-F4A7-2414-A5FD-B12536AD3F2E}"/>
                </a:ext>
              </a:extLst>
            </p:cNvPr>
            <p:cNvSpPr/>
            <p:nvPr/>
          </p:nvSpPr>
          <p:spPr>
            <a:xfrm>
              <a:off x="3904636" y="27457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AA62C97-41E1-F13F-3F36-081A79401481}"/>
                </a:ext>
              </a:extLst>
            </p:cNvPr>
            <p:cNvSpPr/>
            <p:nvPr/>
          </p:nvSpPr>
          <p:spPr>
            <a:xfrm>
              <a:off x="4435389" y="240748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FC465AE-CCD2-6327-ED52-4C391F122206}"/>
                </a:ext>
              </a:extLst>
            </p:cNvPr>
            <p:cNvSpPr/>
            <p:nvPr/>
          </p:nvSpPr>
          <p:spPr>
            <a:xfrm>
              <a:off x="3948364" y="230343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7BC550F-1B0B-FCE2-69C7-EC6B685C4313}"/>
                </a:ext>
              </a:extLst>
            </p:cNvPr>
            <p:cNvSpPr/>
            <p:nvPr/>
          </p:nvSpPr>
          <p:spPr>
            <a:xfrm>
              <a:off x="3616902" y="23843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3B6399F-D096-81FC-536D-6457E6B1D2C6}"/>
                </a:ext>
              </a:extLst>
            </p:cNvPr>
            <p:cNvSpPr/>
            <p:nvPr/>
          </p:nvSpPr>
          <p:spPr>
            <a:xfrm>
              <a:off x="4139507" y="22659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51E2F24-633D-035A-461A-A5CC5C54F05B}"/>
                </a:ext>
              </a:extLst>
            </p:cNvPr>
            <p:cNvSpPr/>
            <p:nvPr/>
          </p:nvSpPr>
          <p:spPr>
            <a:xfrm>
              <a:off x="4036834" y="255450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E49673B-AEEB-C900-0E3C-653B30595611}"/>
                </a:ext>
              </a:extLst>
            </p:cNvPr>
            <p:cNvCxnSpPr>
              <a:cxnSpLocks/>
              <a:stCxn id="131" idx="4"/>
              <a:endCxn id="115" idx="1"/>
            </p:cNvCxnSpPr>
            <p:nvPr/>
          </p:nvCxnSpPr>
          <p:spPr>
            <a:xfrm flipV="1">
              <a:off x="4175507" y="1134511"/>
              <a:ext cx="455631" cy="120345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FD45517-D5EB-5B07-2ED8-8826CE22B819}"/>
              </a:ext>
            </a:extLst>
          </p:cNvPr>
          <p:cNvCxnSpPr>
            <a:cxnSpLocks/>
            <a:stCxn id="130" idx="5"/>
            <a:endCxn id="119" idx="3"/>
          </p:cNvCxnSpPr>
          <p:nvPr/>
        </p:nvCxnSpPr>
        <p:spPr>
          <a:xfrm flipH="1" flipV="1">
            <a:off x="1650737" y="1570533"/>
            <a:ext cx="2683012" cy="71063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BE2492-FF3D-AB40-D97C-A7B7017F2DE6}"/>
              </a:ext>
            </a:extLst>
          </p:cNvPr>
          <p:cNvCxnSpPr>
            <a:cxnSpLocks/>
            <a:stCxn id="129" idx="5"/>
            <a:endCxn id="117" idx="3"/>
          </p:cNvCxnSpPr>
          <p:nvPr/>
        </p:nvCxnSpPr>
        <p:spPr>
          <a:xfrm flipH="1" flipV="1">
            <a:off x="4348586" y="1090633"/>
            <a:ext cx="316625" cy="110960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73F222-922A-3719-F3E8-8550CEB7CB7A}"/>
              </a:ext>
            </a:extLst>
          </p:cNvPr>
          <p:cNvGrpSpPr/>
          <p:nvPr/>
        </p:nvGrpSpPr>
        <p:grpSpPr>
          <a:xfrm>
            <a:off x="457877" y="1364991"/>
            <a:ext cx="1447801" cy="1412812"/>
            <a:chOff x="167299" y="1147063"/>
            <a:chExt cx="1447801" cy="141281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03140F5-EDD6-BD6D-E9FA-A6D733F50CF6}"/>
                </a:ext>
              </a:extLst>
            </p:cNvPr>
            <p:cNvSpPr/>
            <p:nvPr/>
          </p:nvSpPr>
          <p:spPr>
            <a:xfrm>
              <a:off x="167299" y="1147063"/>
              <a:ext cx="1447801" cy="1412812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Varese: 8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Cassano Magnago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Crosio della Valle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Fagnano Olona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Lonate Pozzolo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Malnate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Marnate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Mercallo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Travedona-Monate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68173C3-298B-1493-7758-10734377684F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A02DD50-F8BE-388C-1D43-0F4FF1F3B697}"/>
              </a:ext>
            </a:extLst>
          </p:cNvPr>
          <p:cNvGrpSpPr/>
          <p:nvPr/>
        </p:nvGrpSpPr>
        <p:grpSpPr>
          <a:xfrm>
            <a:off x="2770066" y="885092"/>
            <a:ext cx="2219120" cy="1412812"/>
            <a:chOff x="167299" y="1147063"/>
            <a:chExt cx="2219120" cy="1412812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0FA53DB-B02B-03CE-5E6E-BABA5E25A345}"/>
                </a:ext>
              </a:extLst>
            </p:cNvPr>
            <p:cNvSpPr/>
            <p:nvPr/>
          </p:nvSpPr>
          <p:spPr>
            <a:xfrm>
              <a:off x="167299" y="1147063"/>
              <a:ext cx="2219120" cy="1412812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Como: 4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Lurago d'Erba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Moltrasio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San Fermo della battaglia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Tavernerio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1000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1C3D143-50D5-10F5-A3C6-ABEA53480400}"/>
                </a:ext>
              </a:extLst>
            </p:cNvPr>
            <p:cNvSpPr/>
            <p:nvPr/>
          </p:nvSpPr>
          <p:spPr>
            <a:xfrm flipV="1">
              <a:off x="807898" y="1329745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951511C-A60F-F0EB-1EFC-B09E8D8174BC}"/>
              </a:ext>
            </a:extLst>
          </p:cNvPr>
          <p:cNvGrpSpPr/>
          <p:nvPr/>
        </p:nvGrpSpPr>
        <p:grpSpPr>
          <a:xfrm>
            <a:off x="5031590" y="764310"/>
            <a:ext cx="1447801" cy="1412812"/>
            <a:chOff x="167299" y="1147063"/>
            <a:chExt cx="1447801" cy="141281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33FCB8F-7702-7C39-57B4-C270666B4C32}"/>
                </a:ext>
              </a:extLst>
            </p:cNvPr>
            <p:cNvSpPr/>
            <p:nvPr/>
          </p:nvSpPr>
          <p:spPr>
            <a:xfrm>
              <a:off x="167299" y="1147063"/>
              <a:ext cx="1447801" cy="1412812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Lecco: 2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Rogeno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Valmadrera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1874F85-D33E-3789-22FE-30B98C286CDB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60846EC-EE07-84E1-0C1D-2F9F2C454FE3}"/>
              </a:ext>
            </a:extLst>
          </p:cNvPr>
          <p:cNvGrpSpPr/>
          <p:nvPr/>
        </p:nvGrpSpPr>
        <p:grpSpPr>
          <a:xfrm>
            <a:off x="6645790" y="889283"/>
            <a:ext cx="1447801" cy="440462"/>
            <a:chOff x="167299" y="1147063"/>
            <a:chExt cx="1447801" cy="44046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40D2506-95FD-6298-96AF-BCD645A5B499}"/>
                </a:ext>
              </a:extLst>
            </p:cNvPr>
            <p:cNvSpPr/>
            <p:nvPr/>
          </p:nvSpPr>
          <p:spPr>
            <a:xfrm>
              <a:off x="167299" y="1147063"/>
              <a:ext cx="1447801" cy="440462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Sondrio: No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4709345-BBD7-AA1F-335B-4C5525455F72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E95E3F9-9948-9052-E87D-A770D7C14E30}"/>
              </a:ext>
            </a:extLst>
          </p:cNvPr>
          <p:cNvCxnSpPr>
            <a:cxnSpLocks/>
            <a:stCxn id="113" idx="1"/>
            <a:endCxn id="121" idx="3"/>
          </p:cNvCxnSpPr>
          <p:nvPr/>
        </p:nvCxnSpPr>
        <p:spPr>
          <a:xfrm flipH="1">
            <a:off x="5105209" y="1094825"/>
            <a:ext cx="1795520" cy="74528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B883FE4-FE56-85E2-FAA3-BD1695A538BE}"/>
              </a:ext>
            </a:extLst>
          </p:cNvPr>
          <p:cNvGrpSpPr/>
          <p:nvPr/>
        </p:nvGrpSpPr>
        <p:grpSpPr>
          <a:xfrm>
            <a:off x="7589988" y="1216508"/>
            <a:ext cx="1447801" cy="440462"/>
            <a:chOff x="167299" y="1147063"/>
            <a:chExt cx="1447801" cy="440462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F00D7B-CDEC-39A1-35DD-2D227D8AF806}"/>
                </a:ext>
              </a:extLst>
            </p:cNvPr>
            <p:cNvSpPr/>
            <p:nvPr/>
          </p:nvSpPr>
          <p:spPr>
            <a:xfrm>
              <a:off x="167299" y="1147063"/>
              <a:ext cx="1447801" cy="440462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Bergamo: 5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Ambivere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Azzano San Paolo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Bergamo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Capizzone 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Spirano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A2AE66B-138F-6118-496C-957267D10FDC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68A0FC0-DC6A-C9E0-9396-DB200A5322E5}"/>
              </a:ext>
            </a:extLst>
          </p:cNvPr>
          <p:cNvCxnSpPr>
            <a:cxnSpLocks/>
            <a:stCxn id="111" idx="1"/>
            <a:endCxn id="128" idx="6"/>
          </p:cNvCxnSpPr>
          <p:nvPr/>
        </p:nvCxnSpPr>
        <p:spPr>
          <a:xfrm flipH="1">
            <a:off x="5162780" y="1422050"/>
            <a:ext cx="2682147" cy="85677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0BED255-983A-E851-ADCD-38490CE8BB39}"/>
              </a:ext>
            </a:extLst>
          </p:cNvPr>
          <p:cNvGrpSpPr/>
          <p:nvPr/>
        </p:nvGrpSpPr>
        <p:grpSpPr>
          <a:xfrm>
            <a:off x="6222879" y="2047586"/>
            <a:ext cx="1447801" cy="440462"/>
            <a:chOff x="167299" y="1147063"/>
            <a:chExt cx="1447801" cy="44046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15659F3-1CA0-037C-42D2-D3F2AD4ECBA5}"/>
                </a:ext>
              </a:extLst>
            </p:cNvPr>
            <p:cNvSpPr/>
            <p:nvPr/>
          </p:nvSpPr>
          <p:spPr>
            <a:xfrm>
              <a:off x="167299" y="1147063"/>
              <a:ext cx="1447801" cy="440462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Brescia: 4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Castelcovati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Cevo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Concesio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Sirmione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17C821-7186-8B18-A0ED-F7FF88971D12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/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E03092-02A9-DA27-5957-2B14B5F880AA}"/>
              </a:ext>
            </a:extLst>
          </p:cNvPr>
          <p:cNvCxnSpPr>
            <a:cxnSpLocks/>
            <a:stCxn id="109" idx="1"/>
            <a:endCxn id="122" idx="4"/>
          </p:cNvCxnSpPr>
          <p:nvPr/>
        </p:nvCxnSpPr>
        <p:spPr>
          <a:xfrm flipH="1">
            <a:off x="5601434" y="2253128"/>
            <a:ext cx="876384" cy="20083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B897338-C1A2-0A84-E595-7423FDE935A8}"/>
              </a:ext>
            </a:extLst>
          </p:cNvPr>
          <p:cNvGrpSpPr/>
          <p:nvPr/>
        </p:nvGrpSpPr>
        <p:grpSpPr>
          <a:xfrm>
            <a:off x="7158234" y="2889345"/>
            <a:ext cx="1870712" cy="1097456"/>
            <a:chOff x="167299" y="1147063"/>
            <a:chExt cx="1447801" cy="1097456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88D1B8C-3353-E45A-E48B-7276071F4AC4}"/>
                </a:ext>
              </a:extLst>
            </p:cNvPr>
            <p:cNvSpPr/>
            <p:nvPr/>
          </p:nvSpPr>
          <p:spPr>
            <a:xfrm>
              <a:off x="167299" y="1147063"/>
              <a:ext cx="1447801" cy="1097456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Mantova: 5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Guidizzolo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Mantova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Porto Mantovano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San Giovanni del Dosso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Schivenoglia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9B95A52-7EA5-7465-7E45-E35CE99B13A0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4914044-75FF-01AF-6BA2-D2F31A38D1CA}"/>
              </a:ext>
            </a:extLst>
          </p:cNvPr>
          <p:cNvCxnSpPr>
            <a:cxnSpLocks/>
            <a:stCxn id="107" idx="1"/>
            <a:endCxn id="123" idx="1"/>
          </p:cNvCxnSpPr>
          <p:nvPr/>
        </p:nvCxnSpPr>
        <p:spPr>
          <a:xfrm flipH="1" flipV="1">
            <a:off x="5952130" y="2911320"/>
            <a:ext cx="1535512" cy="18356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D1A8CC2-8E6C-9DB9-EFFE-CB295D875E24}"/>
              </a:ext>
            </a:extLst>
          </p:cNvPr>
          <p:cNvCxnSpPr>
            <a:cxnSpLocks/>
            <a:endCxn id="124" idx="6"/>
          </p:cNvCxnSpPr>
          <p:nvPr/>
        </p:nvCxnSpPr>
        <p:spPr>
          <a:xfrm flipH="1" flipV="1">
            <a:off x="5383472" y="2870149"/>
            <a:ext cx="688413" cy="135099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67EE194-AC04-0AC4-996A-085DF70A682D}"/>
              </a:ext>
            </a:extLst>
          </p:cNvPr>
          <p:cNvCxnSpPr>
            <a:cxnSpLocks/>
            <a:endCxn id="125" idx="5"/>
          </p:cNvCxnSpPr>
          <p:nvPr/>
        </p:nvCxnSpPr>
        <p:spPr>
          <a:xfrm flipH="1" flipV="1">
            <a:off x="5007660" y="2854938"/>
            <a:ext cx="640515" cy="136620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EC333E2-193F-FE05-AF65-0FB888C03087}"/>
              </a:ext>
            </a:extLst>
          </p:cNvPr>
          <p:cNvGrpSpPr/>
          <p:nvPr/>
        </p:nvGrpSpPr>
        <p:grpSpPr>
          <a:xfrm>
            <a:off x="3000765" y="3312869"/>
            <a:ext cx="1870712" cy="1097456"/>
            <a:chOff x="167299" y="1147063"/>
            <a:chExt cx="1447801" cy="1097456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AD3E63F-944E-F9D5-E5BD-A2A0E80E5809}"/>
                </a:ext>
              </a:extLst>
            </p:cNvPr>
            <p:cNvSpPr/>
            <p:nvPr/>
          </p:nvSpPr>
          <p:spPr>
            <a:xfrm>
              <a:off x="167299" y="1147063"/>
              <a:ext cx="1447801" cy="1097456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Pavia: 3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Bagnaria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 err="1">
                  <a:solidFill>
                    <a:schemeClr val="tx2"/>
                  </a:solidFill>
                  <a:cs typeface="Arial" panose="020B0604020202020204" pitchFamily="34" charset="0"/>
                </a:rPr>
                <a:t>UdC</a:t>
              </a: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 «Terre dei Malaspina»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Vigevano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7132004-0BCC-1781-D431-F40B167DF29F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603D975-AA7A-8D26-CADA-50B4671C5C7A}"/>
              </a:ext>
            </a:extLst>
          </p:cNvPr>
          <p:cNvCxnSpPr>
            <a:cxnSpLocks/>
            <a:stCxn id="105" idx="3"/>
            <a:endCxn id="126" idx="0"/>
          </p:cNvCxnSpPr>
          <p:nvPr/>
        </p:nvCxnSpPr>
        <p:spPr>
          <a:xfrm flipV="1">
            <a:off x="4542066" y="2943097"/>
            <a:ext cx="3725" cy="57531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8DF700E-1E8C-317C-1FF9-AD9F713D01BB}"/>
              </a:ext>
            </a:extLst>
          </p:cNvPr>
          <p:cNvGrpSpPr/>
          <p:nvPr/>
        </p:nvGrpSpPr>
        <p:grpSpPr>
          <a:xfrm>
            <a:off x="2348721" y="2078413"/>
            <a:ext cx="1447801" cy="1412812"/>
            <a:chOff x="380025" y="1134860"/>
            <a:chExt cx="1447801" cy="141281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44422CD-9839-269C-BC95-271287B29AFA}"/>
                </a:ext>
              </a:extLst>
            </p:cNvPr>
            <p:cNvSpPr/>
            <p:nvPr/>
          </p:nvSpPr>
          <p:spPr>
            <a:xfrm>
              <a:off x="380025" y="1134860"/>
              <a:ext cx="1447801" cy="1412812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Monza: 7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Arcore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Desio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Macherio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Monza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Ornago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Seregno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Triuggio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99841A2-29E4-580D-10D0-816B29229388}"/>
                </a:ext>
              </a:extLst>
            </p:cNvPr>
            <p:cNvSpPr/>
            <p:nvPr/>
          </p:nvSpPr>
          <p:spPr>
            <a:xfrm flipV="1">
              <a:off x="628290" y="1329745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879EB22-9F96-DF1B-8995-AA58BD9FAD9A}"/>
              </a:ext>
            </a:extLst>
          </p:cNvPr>
          <p:cNvCxnSpPr>
            <a:cxnSpLocks/>
            <a:stCxn id="132" idx="6"/>
            <a:endCxn id="103" idx="3"/>
          </p:cNvCxnSpPr>
          <p:nvPr/>
        </p:nvCxnSpPr>
        <p:spPr>
          <a:xfrm flipH="1" flipV="1">
            <a:off x="3534907" y="2296157"/>
            <a:ext cx="1229318" cy="12968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D24D58E-9ABF-3EC6-6BD0-5CA1171CD79E}"/>
              </a:ext>
            </a:extLst>
          </p:cNvPr>
          <p:cNvCxnSpPr>
            <a:cxnSpLocks/>
            <a:stCxn id="101" idx="3"/>
            <a:endCxn id="127" idx="2"/>
          </p:cNvCxnSpPr>
          <p:nvPr/>
        </p:nvCxnSpPr>
        <p:spPr>
          <a:xfrm flipV="1">
            <a:off x="1597226" y="2617097"/>
            <a:ext cx="2962801" cy="84992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66EE41F-4432-9C6C-C4BA-8D34C2097DB8}"/>
              </a:ext>
            </a:extLst>
          </p:cNvPr>
          <p:cNvGrpSpPr/>
          <p:nvPr/>
        </p:nvGrpSpPr>
        <p:grpSpPr>
          <a:xfrm>
            <a:off x="106211" y="3261482"/>
            <a:ext cx="2663855" cy="1412812"/>
            <a:chOff x="95514" y="2662817"/>
            <a:chExt cx="2663855" cy="141281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3F1F68B-B8AB-52F0-E846-8FA93AB42F7B}"/>
                </a:ext>
              </a:extLst>
            </p:cNvPr>
            <p:cNvGrpSpPr/>
            <p:nvPr/>
          </p:nvGrpSpPr>
          <p:grpSpPr>
            <a:xfrm>
              <a:off x="393669" y="2662817"/>
              <a:ext cx="1447801" cy="1412812"/>
              <a:chOff x="376670" y="1147063"/>
              <a:chExt cx="1447801" cy="141281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801B445-38CF-10A6-C2E9-FC60CE133D98}"/>
                  </a:ext>
                </a:extLst>
              </p:cNvPr>
              <p:cNvSpPr/>
              <p:nvPr/>
            </p:nvSpPr>
            <p:spPr>
              <a:xfrm>
                <a:off x="376670" y="1147063"/>
                <a:ext cx="1447801" cy="1412812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it-IT" sz="12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Milano: 13 Enti</a:t>
                </a:r>
              </a:p>
              <a:p>
                <a:pPr marL="171450" indent="-171450" algn="ctr"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</a:pPr>
                <a:endParaRPr lang="it-IT" sz="400" b="1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marL="171450" indent="-171450"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</a:pPr>
                <a:endParaRPr lang="it-IT" sz="1000" i="1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85292D5-3FE5-2B60-FE25-D097C8950F85}"/>
                  </a:ext>
                </a:extLst>
              </p:cNvPr>
              <p:cNvSpPr/>
              <p:nvPr/>
            </p:nvSpPr>
            <p:spPr>
              <a:xfrm flipV="1">
                <a:off x="631609" y="1329746"/>
                <a:ext cx="937921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</a:pPr>
                <a:endParaRPr lang="it-IT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63C876E-C9BC-841F-BECB-E3E69D4CE8FF}"/>
                </a:ext>
              </a:extLst>
            </p:cNvPr>
            <p:cNvSpPr/>
            <p:nvPr/>
          </p:nvSpPr>
          <p:spPr>
            <a:xfrm>
              <a:off x="95514" y="2882900"/>
              <a:ext cx="2663855" cy="968272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numCol="2" rtlCol="0" anchor="t"/>
            <a:lstStyle/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Bareggio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Bollate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Busto Garolfo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Castano Primo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Cinisello Balsamo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Cusago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Cusano Milanino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Novate milanese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Parabiago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Robecco sul Naviglio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Segrate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Trezzano sul Naviglio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Trezzo sull'Adda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DD00235-4ADC-C21F-C9E0-1D5508FFFE12}"/>
              </a:ext>
            </a:extLst>
          </p:cNvPr>
          <p:cNvGrpSpPr/>
          <p:nvPr/>
        </p:nvGrpSpPr>
        <p:grpSpPr>
          <a:xfrm>
            <a:off x="5842587" y="4061319"/>
            <a:ext cx="1870712" cy="1097456"/>
            <a:chOff x="167299" y="1147063"/>
            <a:chExt cx="1447801" cy="1097456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1E6C8F3-4C83-B0A5-2043-1D5CB1F4F0B1}"/>
                </a:ext>
              </a:extLst>
            </p:cNvPr>
            <p:cNvSpPr/>
            <p:nvPr/>
          </p:nvSpPr>
          <p:spPr>
            <a:xfrm>
              <a:off x="167299" y="1147063"/>
              <a:ext cx="1447801" cy="1097456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Cremona: 3 Enti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Bagnolo Cremasco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Cremona</a:t>
              </a: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 err="1">
                  <a:solidFill>
                    <a:schemeClr val="tx2"/>
                  </a:solidFill>
                  <a:cs typeface="Arial" panose="020B0604020202020204" pitchFamily="34" charset="0"/>
                </a:rPr>
                <a:t>UdC</a:t>
              </a: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 «Terra di Cascine»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50F3EE1-7150-8740-112D-FDA1B01C069B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87F26FD-B526-E6FB-7244-B9025A68267D}"/>
              </a:ext>
            </a:extLst>
          </p:cNvPr>
          <p:cNvGrpSpPr/>
          <p:nvPr/>
        </p:nvGrpSpPr>
        <p:grpSpPr>
          <a:xfrm>
            <a:off x="4206984" y="4061319"/>
            <a:ext cx="1870712" cy="1097456"/>
            <a:chOff x="167299" y="1147063"/>
            <a:chExt cx="1447801" cy="1097456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E450183-3D1F-FE47-43EC-C050334A0896}"/>
                </a:ext>
              </a:extLst>
            </p:cNvPr>
            <p:cNvSpPr/>
            <p:nvPr/>
          </p:nvSpPr>
          <p:spPr>
            <a:xfrm>
              <a:off x="167299" y="1147063"/>
              <a:ext cx="1447801" cy="1097456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Lodi: 1 Ente</a:t>
              </a:r>
            </a:p>
            <a:p>
              <a:pPr marL="171450" indent="-1714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 sz="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171450" indent="-171450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it-IT" sz="1000" i="1" dirty="0">
                  <a:solidFill>
                    <a:schemeClr val="tx2"/>
                  </a:solidFill>
                  <a:cs typeface="Arial" panose="020B0604020202020204" pitchFamily="34" charset="0"/>
                </a:rPr>
                <a:t>Casalpusterlengo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B79C2A4-04D7-3B8E-E945-A959D8262A98}"/>
                </a:ext>
              </a:extLst>
            </p:cNvPr>
            <p:cNvSpPr/>
            <p:nvPr/>
          </p:nvSpPr>
          <p:spPr>
            <a:xfrm flipV="1">
              <a:off x="422238" y="1329746"/>
              <a:ext cx="937921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endParaRPr lang="it-IT">
                <a:solidFill>
                  <a:schemeClr val="tx2"/>
                </a:solidFill>
              </a:endParaRPr>
            </a:p>
          </p:txBody>
        </p:sp>
      </p:grpSp>
      <p:sp>
        <p:nvSpPr>
          <p:cNvPr id="154" name="object 6">
            <a:extLst>
              <a:ext uri="{FF2B5EF4-FFF2-40B4-BE49-F238E27FC236}">
                <a16:creationId xmlns:a16="http://schemas.microsoft.com/office/drawing/2014/main" id="{717D7ACA-A443-8E3C-8819-FD3C3486DB51}"/>
              </a:ext>
            </a:extLst>
          </p:cNvPr>
          <p:cNvSpPr txBox="1"/>
          <p:nvPr/>
        </p:nvSpPr>
        <p:spPr>
          <a:xfrm>
            <a:off x="167297" y="263992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TAPPA 1: COMMUNITY DI PA PILOTA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393CB88-9780-3D86-F23A-D03A8099E441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</p:spTree>
    <p:extLst>
      <p:ext uri="{BB962C8B-B14F-4D97-AF65-F5344CB8AC3E}">
        <p14:creationId xmlns:p14="http://schemas.microsoft.com/office/powerpoint/2010/main" val="114031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8025F-AE88-3ECA-9BFD-D523D2B291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8</a:t>
            </a:fld>
            <a:endParaRPr lang="it-IT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26352FD-D85B-EF72-3B9C-F9857F2F809A}"/>
              </a:ext>
            </a:extLst>
          </p:cNvPr>
          <p:cNvSpPr txBox="1"/>
          <p:nvPr/>
        </p:nvSpPr>
        <p:spPr>
          <a:xfrm>
            <a:off x="167297" y="232461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TAPPA 1: COMMUNITY DI PA PILOTA (2/2)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C788-A1F4-4D15-9620-FE2B3BFFCBF3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480F4FA-18E4-D225-D050-5C1905084A0E}"/>
              </a:ext>
            </a:extLst>
          </p:cNvPr>
          <p:cNvGrpSpPr/>
          <p:nvPr/>
        </p:nvGrpSpPr>
        <p:grpSpPr>
          <a:xfrm>
            <a:off x="1658148" y="679406"/>
            <a:ext cx="5616872" cy="3901417"/>
            <a:chOff x="3423892" y="679406"/>
            <a:chExt cx="5616872" cy="39014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FBEB0C-6A6E-985C-AAF0-06FCEC416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71" b="91414" l="9716" r="91480">
                          <a14:foregroundMark x1="56652" y1="7239" x2="56652" y2="7239"/>
                          <a14:foregroundMark x1="29746" y1="91582" x2="29746" y2="91582"/>
                          <a14:foregroundMark x1="91480" y1="81313" x2="91480" y2="813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1311" y="1387143"/>
              <a:ext cx="2497686" cy="22176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F1300F3-FD99-4B65-79A4-4FFE746E3CB5}"/>
                </a:ext>
              </a:extLst>
            </p:cNvPr>
            <p:cNvSpPr/>
            <p:nvPr/>
          </p:nvSpPr>
          <p:spPr>
            <a:xfrm>
              <a:off x="4854724" y="1295891"/>
              <a:ext cx="2692074" cy="261354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F06F51-E66E-8F7E-DBAF-78080DDE59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6620" y="935887"/>
              <a:ext cx="568283" cy="5517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2400" b="1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8A8F051-09F4-A673-D776-021AAD2201BC}"/>
                </a:ext>
              </a:extLst>
            </p:cNvPr>
            <p:cNvSpPr txBox="1"/>
            <p:nvPr/>
          </p:nvSpPr>
          <p:spPr>
            <a:xfrm>
              <a:off x="5484571" y="679406"/>
              <a:ext cx="1572483" cy="275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Comuni</a:t>
              </a:r>
              <a:r>
                <a:rPr lang="it-IT" sz="1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it-IT" sz="11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&lt;5.000 </a:t>
              </a:r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abitanti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B64ED79-6111-05A2-3F70-925E77220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6620" y="3619691"/>
              <a:ext cx="568283" cy="5517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2400" b="1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95773EF-D9C6-D383-6BEA-E9737E94D529}"/>
                </a:ext>
              </a:extLst>
            </p:cNvPr>
            <p:cNvSpPr txBox="1"/>
            <p:nvPr/>
          </p:nvSpPr>
          <p:spPr>
            <a:xfrm>
              <a:off x="5056994" y="4305264"/>
              <a:ext cx="2224378" cy="275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Comuni</a:t>
              </a:r>
              <a:r>
                <a:rPr lang="it-IT" sz="1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it-IT" sz="11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25.000 – 50.000 </a:t>
              </a:r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abitanti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718D646-C278-1D99-0C5C-AADEA8689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7195" y="1640031"/>
              <a:ext cx="568283" cy="5517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2400" b="1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2EC3DFF-C509-27AD-6A24-40AADF953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9846" y="3053113"/>
              <a:ext cx="568283" cy="5517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2400" b="1" dirty="0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0E8DBA6-CFA0-130B-442F-DDFDDE61C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9010" y="1640031"/>
              <a:ext cx="568283" cy="5517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24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675283F-3C13-1576-127A-4AA0341F0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1661" y="3053113"/>
              <a:ext cx="568283" cy="5517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2400" b="1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989E90D-503D-A6AB-EBA8-D9F0043795BA}"/>
                </a:ext>
              </a:extLst>
            </p:cNvPr>
            <p:cNvSpPr txBox="1"/>
            <p:nvPr/>
          </p:nvSpPr>
          <p:spPr>
            <a:xfrm>
              <a:off x="7809740" y="1926390"/>
              <a:ext cx="1003819" cy="275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Comuni</a:t>
              </a:r>
              <a:r>
                <a:rPr lang="it-IT" sz="1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it-IT" sz="11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r>
                <a:rPr lang="it-IT" sz="11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5.000 – 10.000</a:t>
              </a:r>
            </a:p>
            <a:p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abitanti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1E27D83-1CE7-59F1-9AD0-0DE4BF397E7C}"/>
                </a:ext>
              </a:extLst>
            </p:cNvPr>
            <p:cNvSpPr txBox="1"/>
            <p:nvPr/>
          </p:nvSpPr>
          <p:spPr>
            <a:xfrm>
              <a:off x="7809740" y="3416648"/>
              <a:ext cx="1231024" cy="275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Comuni</a:t>
              </a:r>
              <a:r>
                <a:rPr lang="it-IT" sz="1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it-IT" sz="11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r>
                <a:rPr lang="it-IT" sz="11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10.000 – 25.000</a:t>
              </a:r>
            </a:p>
            <a:p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abitanti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592C78A-76AA-636B-BE74-3F919ED4D19B}"/>
                </a:ext>
              </a:extLst>
            </p:cNvPr>
            <p:cNvSpPr txBox="1"/>
            <p:nvPr/>
          </p:nvSpPr>
          <p:spPr>
            <a:xfrm>
              <a:off x="3423892" y="3424142"/>
              <a:ext cx="1202578" cy="275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Comuni</a:t>
              </a:r>
              <a:r>
                <a:rPr lang="it-IT" sz="1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br>
                <a:rPr lang="it-IT" sz="1000" b="1" dirty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it-IT" sz="11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&gt; 50.000 </a:t>
              </a:r>
              <a:r>
                <a:rPr lang="it-IT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abitanti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4D7F503-091D-0786-6580-B91F1726E7DD}"/>
                </a:ext>
              </a:extLst>
            </p:cNvPr>
            <p:cNvSpPr txBox="1"/>
            <p:nvPr/>
          </p:nvSpPr>
          <p:spPr>
            <a:xfrm>
              <a:off x="3453986" y="1956364"/>
              <a:ext cx="1202578" cy="275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spcAft>
                  <a:spcPts val="600"/>
                </a:spcAft>
              </a:pPr>
              <a:br>
                <a:rPr lang="it-IT" sz="1000" b="1" dirty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it-IT" sz="11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Unioni </a:t>
              </a:r>
              <a:br>
                <a:rPr lang="it-IT" sz="1100" b="1" dirty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it-IT" sz="11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di Comuni</a:t>
              </a:r>
              <a:endParaRPr lang="it-IT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078945D-0568-CBF8-35DD-AA3487DB83B3}"/>
              </a:ext>
            </a:extLst>
          </p:cNvPr>
          <p:cNvSpPr/>
          <p:nvPr/>
        </p:nvSpPr>
        <p:spPr>
          <a:xfrm>
            <a:off x="3406954" y="1689312"/>
            <a:ext cx="206909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55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ENTI PILOTA </a:t>
            </a:r>
            <a:b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COINVOLTI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5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2CB2D7-0511-E9FA-CF92-710B89789AF1}"/>
              </a:ext>
            </a:extLst>
          </p:cNvPr>
          <p:cNvGrpSpPr/>
          <p:nvPr/>
        </p:nvGrpSpPr>
        <p:grpSpPr>
          <a:xfrm>
            <a:off x="392695" y="1184785"/>
            <a:ext cx="725654" cy="834476"/>
            <a:chOff x="392695" y="1184785"/>
            <a:chExt cx="725654" cy="834476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2748553-88A4-C5C3-3449-8E6FFDBA0BE2}"/>
                </a:ext>
              </a:extLst>
            </p:cNvPr>
            <p:cNvSpPr/>
            <p:nvPr/>
          </p:nvSpPr>
          <p:spPr>
            <a:xfrm>
              <a:off x="392695" y="1552687"/>
              <a:ext cx="725654" cy="4665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06E61BF6-837E-D692-C9D3-68DCF3128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19" y="1184785"/>
              <a:ext cx="635506" cy="635506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8025F-AE88-3ECA-9BFD-D523D2B291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9</a:t>
            </a:fld>
            <a:endParaRPr lang="it-IT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26352FD-D85B-EF72-3B9C-F9857F2F809A}"/>
              </a:ext>
            </a:extLst>
          </p:cNvPr>
          <p:cNvSpPr txBox="1"/>
          <p:nvPr/>
        </p:nvSpPr>
        <p:spPr>
          <a:xfrm>
            <a:off x="167297" y="263992"/>
            <a:ext cx="844832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it-IT" b="1" spc="-10" dirty="0">
                <a:latin typeface="Calibri" panose="020F0502020204030204" pitchFamily="34" charset="0"/>
                <a:cs typeface="Calibri" panose="020F0502020204030204" pitchFamily="34" charset="0"/>
              </a:rPr>
              <a:t>TAPPA 2: RILEVAZIONE DEI FABBISOGNI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C788-A1F4-4D15-9620-FE2B3BFFCBF3}"/>
              </a:ext>
            </a:extLst>
          </p:cNvPr>
          <p:cNvSpPr txBox="1"/>
          <p:nvPr/>
        </p:nvSpPr>
        <p:spPr>
          <a:xfrm>
            <a:off x="3311013" y="29498"/>
            <a:ext cx="2521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Pietro Felice Melzi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A4915-E9E1-526F-DAF5-44B01A84AFF6}"/>
              </a:ext>
            </a:extLst>
          </p:cNvPr>
          <p:cNvSpPr/>
          <p:nvPr/>
        </p:nvSpPr>
        <p:spPr>
          <a:xfrm>
            <a:off x="1121525" y="3510129"/>
            <a:ext cx="7494092" cy="17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7AA8B-3E5A-DF09-1A26-4691CB9CE294}"/>
              </a:ext>
            </a:extLst>
          </p:cNvPr>
          <p:cNvSpPr/>
          <p:nvPr/>
        </p:nvSpPr>
        <p:spPr>
          <a:xfrm>
            <a:off x="1577938" y="2737603"/>
            <a:ext cx="5948774" cy="17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defRPr/>
            </a:pPr>
            <a:endParaRPr lang="it-IT" sz="900" dirty="0" err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67869-A1AA-F2E9-4697-F1577085634E}"/>
              </a:ext>
            </a:extLst>
          </p:cNvPr>
          <p:cNvSpPr txBox="1"/>
          <p:nvPr/>
        </p:nvSpPr>
        <p:spPr>
          <a:xfrm>
            <a:off x="1274896" y="93002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Giugno – Luglio ‘21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44E31-7F93-1469-0427-936A60E9CB8B}"/>
              </a:ext>
            </a:extLst>
          </p:cNvPr>
          <p:cNvSpPr txBox="1"/>
          <p:nvPr/>
        </p:nvSpPr>
        <p:spPr>
          <a:xfrm>
            <a:off x="1281718" y="116937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Formazione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community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PA Pilota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cui avviare un percorso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co-progettazione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capacity building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D35579-AE16-35D7-06BD-E07A44F80225}"/>
              </a:ext>
            </a:extLst>
          </p:cNvPr>
          <p:cNvSpPr/>
          <p:nvPr/>
        </p:nvSpPr>
        <p:spPr>
          <a:xfrm>
            <a:off x="978731" y="2732277"/>
            <a:ext cx="724556" cy="962087"/>
          </a:xfrm>
          <a:custGeom>
            <a:avLst/>
            <a:gdLst>
              <a:gd name="connsiteX0" fmla="*/ 623985 w 845007"/>
              <a:gd name="connsiteY0" fmla="*/ 0 h 1214855"/>
              <a:gd name="connsiteX1" fmla="*/ 845007 w 845007"/>
              <a:gd name="connsiteY1" fmla="*/ 0 h 1214855"/>
              <a:gd name="connsiteX2" fmla="*/ 247951 w 845007"/>
              <a:gd name="connsiteY2" fmla="*/ 1214855 h 1214855"/>
              <a:gd name="connsiteX3" fmla="*/ 0 w 845007"/>
              <a:gd name="connsiteY3" fmla="*/ 1214855 h 12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007" h="1214855">
                <a:moveTo>
                  <a:pt x="623985" y="0"/>
                </a:moveTo>
                <a:lnTo>
                  <a:pt x="845007" y="0"/>
                </a:lnTo>
                <a:lnTo>
                  <a:pt x="247951" y="1214855"/>
                </a:lnTo>
                <a:lnTo>
                  <a:pt x="0" y="12148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algn="ctr">
              <a:defRPr/>
            </a:pPr>
            <a:endParaRPr lang="it-IT" sz="9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94470E-FC03-9532-224A-6F25B09A2874}"/>
              </a:ext>
            </a:extLst>
          </p:cNvPr>
          <p:cNvCxnSpPr>
            <a:cxnSpLocks/>
          </p:cNvCxnSpPr>
          <p:nvPr/>
        </p:nvCxnSpPr>
        <p:spPr>
          <a:xfrm>
            <a:off x="1577939" y="2825044"/>
            <a:ext cx="585860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8DFF10-7EC6-DEB3-26D7-574FA2C9B191}"/>
              </a:ext>
            </a:extLst>
          </p:cNvPr>
          <p:cNvCxnSpPr>
            <a:cxnSpLocks/>
          </p:cNvCxnSpPr>
          <p:nvPr/>
        </p:nvCxnSpPr>
        <p:spPr>
          <a:xfrm flipV="1">
            <a:off x="1138863" y="2825044"/>
            <a:ext cx="439076" cy="775197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A33ACE-C152-48BF-0A1F-EE69C51212FD}"/>
              </a:ext>
            </a:extLst>
          </p:cNvPr>
          <p:cNvGrpSpPr/>
          <p:nvPr/>
        </p:nvGrpSpPr>
        <p:grpSpPr>
          <a:xfrm>
            <a:off x="7859723" y="3335230"/>
            <a:ext cx="284441" cy="287304"/>
            <a:chOff x="6671309" y="4320555"/>
            <a:chExt cx="331727" cy="36278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EC4B6C5-BD70-296C-99BC-61C123D9150E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92C675-18CE-088C-EAD3-485863318526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EC757E62-F4E2-1852-C2C9-522553C055B1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FFDAC6-BF30-B707-2A8B-49E6B6AF1014}"/>
              </a:ext>
            </a:extLst>
          </p:cNvPr>
          <p:cNvGrpSpPr/>
          <p:nvPr/>
        </p:nvGrpSpPr>
        <p:grpSpPr>
          <a:xfrm flipH="1">
            <a:off x="4095811" y="2538573"/>
            <a:ext cx="284441" cy="287304"/>
            <a:chOff x="6671309" y="4320555"/>
            <a:chExt cx="331727" cy="36278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C1B17DF-3919-A7B4-0FEF-F1D1FF1AA7FC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07F54D5-08F6-7656-FB9E-E38777CED6B0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515BBEFD-C4CA-FF0A-7954-F93712F7030A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>
                <a:rot lat="2100000" lon="2400000" rev="0"/>
              </a:camera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80F892-A10A-B256-A4C8-4B73B28CFC7A}"/>
              </a:ext>
            </a:extLst>
          </p:cNvPr>
          <p:cNvCxnSpPr>
            <a:cxnSpLocks/>
          </p:cNvCxnSpPr>
          <p:nvPr/>
        </p:nvCxnSpPr>
        <p:spPr>
          <a:xfrm flipV="1">
            <a:off x="1138863" y="3597570"/>
            <a:ext cx="7476754" cy="7249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723D819-C41B-1806-C18D-127C6782FD7C}"/>
              </a:ext>
            </a:extLst>
          </p:cNvPr>
          <p:cNvSpPr txBox="1"/>
          <p:nvPr/>
        </p:nvSpPr>
        <p:spPr>
          <a:xfrm>
            <a:off x="4594029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Ottobre ’21 – Gennaio ‘22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044D405-931E-B631-201D-A93343B80008}"/>
              </a:ext>
            </a:extLst>
          </p:cNvPr>
          <p:cNvSpPr txBox="1"/>
          <p:nvPr/>
        </p:nvSpPr>
        <p:spPr>
          <a:xfrm>
            <a:off x="4681983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Workshop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con le PA pilota 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definizione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profili professionali omogenei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ed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 innovativi</a:t>
            </a:r>
            <a:endParaRPr lang="it-IT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8EDC849-F37C-63C5-7A16-44AA39C9B37F}"/>
              </a:ext>
            </a:extLst>
          </p:cNvPr>
          <p:cNvSpPr txBox="1"/>
          <p:nvPr/>
        </p:nvSpPr>
        <p:spPr>
          <a:xfrm>
            <a:off x="1514921" y="1948999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Febbraio – Luglio ‘22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721415-EC0B-6574-8AFA-E528885C2260}"/>
              </a:ext>
            </a:extLst>
          </p:cNvPr>
          <p:cNvSpPr txBox="1"/>
          <p:nvPr/>
        </p:nvSpPr>
        <p:spPr>
          <a:xfrm>
            <a:off x="1602875" y="2188346"/>
            <a:ext cx="2134730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conduzione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del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concorso aggregato sperimentale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7E1E6D-343E-0493-34EF-EF392DEE0F0F}"/>
              </a:ext>
            </a:extLst>
          </p:cNvPr>
          <p:cNvSpPr txBox="1"/>
          <p:nvPr/>
        </p:nvSpPr>
        <p:spPr>
          <a:xfrm>
            <a:off x="2184308" y="367669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Agosto – Novembre ‘22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F4C4CC-6689-B805-5E43-D7E135609C91}"/>
              </a:ext>
            </a:extLst>
          </p:cNvPr>
          <p:cNvSpPr txBox="1"/>
          <p:nvPr/>
        </p:nvSpPr>
        <p:spPr>
          <a:xfrm>
            <a:off x="2191130" y="391604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Iniziative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change management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attraverso l’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erogazione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di un piano di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multidisciplinare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0FF724-B73E-7C7D-32DD-523D1D6FA8D2}"/>
              </a:ext>
            </a:extLst>
          </p:cNvPr>
          <p:cNvSpPr txBox="1"/>
          <p:nvPr/>
        </p:nvSpPr>
        <p:spPr>
          <a:xfrm>
            <a:off x="5475832" y="3676696"/>
            <a:ext cx="2222684" cy="25475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tx2"/>
                </a:solidFill>
                <a:latin typeface="KPMG Bold"/>
              </a:rPr>
              <a:t>Dicembre ’22 – Maggio ‘23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020A84-0554-42DF-DE26-0C58967350DD}"/>
              </a:ext>
            </a:extLst>
          </p:cNvPr>
          <p:cNvSpPr txBox="1"/>
          <p:nvPr/>
        </p:nvSpPr>
        <p:spPr>
          <a:xfrm>
            <a:off x="5482654" y="3916043"/>
            <a:ext cx="2541038" cy="57304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Progettazione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conduzione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della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procedura ex art.3-bis DL 80/21 </a:t>
            </a:r>
            <a:r>
              <a:rPr lang="it-IT" sz="1000" dirty="0">
                <a:solidFill>
                  <a:schemeClr val="tx2"/>
                </a:solidFill>
                <a:latin typeface="Calibri" panose="020F0502020204030204" pitchFamily="34" charset="0"/>
              </a:rPr>
              <a:t>per la </a:t>
            </a:r>
            <a:r>
              <a:rPr lang="it-IT" sz="1000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 di un elenco di idonei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48C115-1E24-EC3B-8FC9-406FE28B6054}"/>
              </a:ext>
            </a:extLst>
          </p:cNvPr>
          <p:cNvGrpSpPr/>
          <p:nvPr/>
        </p:nvGrpSpPr>
        <p:grpSpPr>
          <a:xfrm>
            <a:off x="4548235" y="3399372"/>
            <a:ext cx="284441" cy="287304"/>
            <a:chOff x="6671309" y="4320555"/>
            <a:chExt cx="331727" cy="36278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F11F371-B2D8-4A40-BC24-259B822F7437}"/>
                </a:ext>
              </a:extLst>
            </p:cNvPr>
            <p:cNvSpPr/>
            <p:nvPr/>
          </p:nvSpPr>
          <p:spPr>
            <a:xfrm>
              <a:off x="6718090" y="4602348"/>
              <a:ext cx="161231" cy="809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9600000" lon="0" rev="0"/>
              </a:camera>
              <a:lightRig rig="threePt" dir="t"/>
            </a:scene3d>
            <a:sp3d extrusionH="38100">
              <a:bevelB w="0" h="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F26056D-D1A4-5BA9-D462-3490988E84F1}"/>
                </a:ext>
              </a:extLst>
            </p:cNvPr>
            <p:cNvCxnSpPr>
              <a:cxnSpLocks/>
            </p:cNvCxnSpPr>
            <p:nvPr/>
          </p:nvCxnSpPr>
          <p:spPr>
            <a:xfrm>
              <a:off x="6796801" y="4364140"/>
              <a:ext cx="73" cy="247372"/>
            </a:xfrm>
            <a:prstGeom prst="line">
              <a:avLst/>
            </a:prstGeom>
            <a:ln w="73025" cap="rnd">
              <a:solidFill>
                <a:srgbClr val="002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4427AF8C-2FB7-941A-BB55-7CB3EC2A3956}"/>
                </a:ext>
              </a:extLst>
            </p:cNvPr>
            <p:cNvSpPr/>
            <p:nvPr/>
          </p:nvSpPr>
          <p:spPr>
            <a:xfrm>
              <a:off x="6671309" y="4320555"/>
              <a:ext cx="331727" cy="161856"/>
            </a:xfrm>
            <a:prstGeom prst="rightArrow">
              <a:avLst>
                <a:gd name="adj1" fmla="val 100000"/>
                <a:gd name="adj2" fmla="val 64568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  <a:sp3d extrusionH="50800"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it-IT" sz="900" dirty="0" err="1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F50DDFEA-473A-0224-348A-6FCDAA8E6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47" y="2848832"/>
            <a:ext cx="1076015" cy="10760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2AD669B-5A1C-90BC-97B9-57266C18D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" y="2740226"/>
            <a:ext cx="1352077" cy="135207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C8DDAA-FD87-0BEA-E202-8B1D99158599}"/>
              </a:ext>
            </a:extLst>
          </p:cNvPr>
          <p:cNvGrpSpPr/>
          <p:nvPr/>
        </p:nvGrpSpPr>
        <p:grpSpPr>
          <a:xfrm>
            <a:off x="189420" y="844096"/>
            <a:ext cx="8626969" cy="3594190"/>
            <a:chOff x="189420" y="844096"/>
            <a:chExt cx="8626969" cy="35941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EB3D51-497B-2D53-9F91-54D63A34FBF5}"/>
                </a:ext>
              </a:extLst>
            </p:cNvPr>
            <p:cNvSpPr/>
            <p:nvPr/>
          </p:nvSpPr>
          <p:spPr>
            <a:xfrm>
              <a:off x="189420" y="844096"/>
              <a:ext cx="3750002" cy="3581379"/>
            </a:xfrm>
            <a:prstGeom prst="rect">
              <a:avLst/>
            </a:prstGeom>
            <a:solidFill>
              <a:srgbClr val="FFFFFF">
                <a:alpha val="9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8B7FFB-A730-5397-6897-948B0E4672B4}"/>
                </a:ext>
              </a:extLst>
            </p:cNvPr>
            <p:cNvSpPr/>
            <p:nvPr/>
          </p:nvSpPr>
          <p:spPr>
            <a:xfrm>
              <a:off x="3925032" y="1962025"/>
              <a:ext cx="4891357" cy="2476261"/>
            </a:xfrm>
            <a:prstGeom prst="rect">
              <a:avLst/>
            </a:prstGeom>
            <a:solidFill>
              <a:srgbClr val="FFFFFF">
                <a:alpha val="9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BB4B7D-4BD5-1ECF-A7DE-04CBE8BEF870}"/>
              </a:ext>
            </a:extLst>
          </p:cNvPr>
          <p:cNvSpPr txBox="1"/>
          <p:nvPr/>
        </p:nvSpPr>
        <p:spPr>
          <a:xfrm>
            <a:off x="3723499" y="2196886"/>
            <a:ext cx="3805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2"/>
                </a:solidFill>
              </a:rPr>
              <a:t>Individuati </a:t>
            </a:r>
            <a:r>
              <a:rPr lang="it-IT" sz="1200" b="1" dirty="0">
                <a:solidFill>
                  <a:schemeClr val="bg1"/>
                </a:solidFill>
                <a:highlight>
                  <a:srgbClr val="4BACC6"/>
                </a:highlight>
              </a:rPr>
              <a:t>fabbisogni di personale </a:t>
            </a:r>
            <a:r>
              <a:rPr lang="it-IT" sz="1200" dirty="0">
                <a:solidFill>
                  <a:schemeClr val="tx2"/>
                </a:solidFill>
              </a:rPr>
              <a:t>in ambito: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accent2"/>
                </a:solidFill>
              </a:rPr>
              <a:t>Servizi amministrativo-contabili </a:t>
            </a:r>
            <a:r>
              <a:rPr lang="it-IT" sz="1200" dirty="0">
                <a:solidFill>
                  <a:schemeClr val="accent2"/>
                </a:solidFill>
              </a:rPr>
              <a:t>(</a:t>
            </a:r>
            <a:r>
              <a:rPr lang="it-IT" sz="1200" b="1" dirty="0">
                <a:solidFill>
                  <a:schemeClr val="accent2"/>
                </a:solidFill>
              </a:rPr>
              <a:t>37%</a:t>
            </a:r>
            <a:r>
              <a:rPr lang="it-IT" sz="1200" dirty="0">
                <a:solidFill>
                  <a:schemeClr val="accent2"/>
                </a:solidFill>
              </a:rPr>
              <a:t>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accent2"/>
                </a:solidFill>
              </a:rPr>
              <a:t>Polizia locale </a:t>
            </a:r>
            <a:r>
              <a:rPr lang="it-IT" sz="1200" dirty="0">
                <a:solidFill>
                  <a:schemeClr val="accent2"/>
                </a:solidFill>
              </a:rPr>
              <a:t>(</a:t>
            </a:r>
            <a:r>
              <a:rPr lang="it-IT" sz="1200" b="1" dirty="0">
                <a:solidFill>
                  <a:schemeClr val="accent2"/>
                </a:solidFill>
              </a:rPr>
              <a:t>21%</a:t>
            </a:r>
            <a:r>
              <a:rPr lang="it-IT" sz="12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872DB0-729C-1D7A-5457-987479FEB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87" y="908351"/>
            <a:ext cx="2335319" cy="131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BB531DE-0D1E-7F43-998E-E4AA01EB3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37" y="1736037"/>
            <a:ext cx="2500721" cy="1408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B8C21AE-4736-9AD2-2FAD-1AB9870A9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99" y="2352268"/>
            <a:ext cx="2487903" cy="1401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893434E-4533-45D2-5F12-427ADEC32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876" y="2839158"/>
            <a:ext cx="2764219" cy="1557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A616E55F-6693-B602-DC5D-747B35A14C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1070" y="2205637"/>
            <a:ext cx="1382600" cy="138260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F3565811-928B-4C09-4A1C-DA9855E4AD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2438" y="3309710"/>
            <a:ext cx="1382600" cy="1382600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6FA5E849-8C02-24B8-F894-38ED09B01998}"/>
              </a:ext>
            </a:extLst>
          </p:cNvPr>
          <p:cNvSpPr txBox="1"/>
          <p:nvPr/>
        </p:nvSpPr>
        <p:spPr>
          <a:xfrm>
            <a:off x="4245679" y="3231514"/>
            <a:ext cx="4210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2"/>
                </a:solidFill>
              </a:rPr>
              <a:t>Rilevate </a:t>
            </a:r>
            <a:r>
              <a:rPr lang="it-IT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necessità di competenze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tx2"/>
                </a:solidFill>
              </a:rPr>
              <a:t>su: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accent4"/>
                </a:solidFill>
              </a:rPr>
              <a:t>Soft skills (80%)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accent4"/>
                </a:solidFill>
              </a:rPr>
              <a:t>Capacità digitali (70%)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accent4"/>
                </a:solidFill>
              </a:rPr>
              <a:t>Progettazione</a:t>
            </a:r>
            <a:r>
              <a:rPr lang="it-IT" sz="1200" dirty="0">
                <a:solidFill>
                  <a:schemeClr val="accent4"/>
                </a:solidFill>
              </a:rPr>
              <a:t> e </a:t>
            </a:r>
            <a:r>
              <a:rPr lang="it-IT" sz="1200" b="1" dirty="0">
                <a:solidFill>
                  <a:schemeClr val="accent4"/>
                </a:solidFill>
              </a:rPr>
              <a:t>rendicontazione politiche pubbliche </a:t>
            </a:r>
            <a:r>
              <a:rPr lang="it-IT" sz="1200" dirty="0">
                <a:solidFill>
                  <a:schemeClr val="accent4"/>
                </a:solidFill>
              </a:rPr>
              <a:t>(</a:t>
            </a:r>
            <a:r>
              <a:rPr lang="it-IT" sz="1200" b="1" dirty="0">
                <a:solidFill>
                  <a:schemeClr val="accent4"/>
                </a:solidFill>
              </a:rPr>
              <a:t>64%</a:t>
            </a:r>
            <a:r>
              <a:rPr lang="it-IT" sz="1200" dirty="0">
                <a:solidFill>
                  <a:schemeClr val="accent4"/>
                </a:solidFill>
              </a:rPr>
              <a:t>) 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E2BFF6F-DE40-695A-63C4-B66F5D2B2D17}"/>
              </a:ext>
            </a:extLst>
          </p:cNvPr>
          <p:cNvGrpSpPr/>
          <p:nvPr/>
        </p:nvGrpSpPr>
        <p:grpSpPr>
          <a:xfrm rot="1099753">
            <a:off x="6575641" y="2564488"/>
            <a:ext cx="384092" cy="181201"/>
            <a:chOff x="1090790" y="1687949"/>
            <a:chExt cx="384092" cy="181201"/>
          </a:xfrm>
        </p:grpSpPr>
        <p:pic>
          <p:nvPicPr>
            <p:cNvPr id="235" name="Immagine 84">
              <a:extLst>
                <a:ext uri="{FF2B5EF4-FFF2-40B4-BE49-F238E27FC236}">
                  <a16:creationId xmlns:a16="http://schemas.microsoft.com/office/drawing/2014/main" id="{BFA50275-B97C-552A-F710-C59E12FA0F45}"/>
                </a:ext>
              </a:extLst>
            </p:cNvPr>
            <p:cNvPicPr>
              <a:picLocks/>
            </p:cNvPicPr>
            <p:nvPr/>
          </p:nvPicPr>
          <p:blipFill rotWithShape="1"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b="38145"/>
            <a:stretch/>
          </p:blipFill>
          <p:spPr>
            <a:xfrm rot="16200000">
              <a:off x="1144790" y="1635150"/>
              <a:ext cx="180000" cy="288000"/>
            </a:xfrm>
            <a:prstGeom prst="rect">
              <a:avLst/>
            </a:prstGeom>
          </p:spPr>
        </p:pic>
        <p:grpSp>
          <p:nvGrpSpPr>
            <p:cNvPr id="236" name="Gruppo 167">
              <a:extLst>
                <a:ext uri="{FF2B5EF4-FFF2-40B4-BE49-F238E27FC236}">
                  <a16:creationId xmlns:a16="http://schemas.microsoft.com/office/drawing/2014/main" id="{DD6725A2-4573-E202-8056-FAA9ACBDEE48}"/>
                </a:ext>
              </a:extLst>
            </p:cNvPr>
            <p:cNvGrpSpPr/>
            <p:nvPr/>
          </p:nvGrpSpPr>
          <p:grpSpPr>
            <a:xfrm>
              <a:off x="1357348" y="1687949"/>
              <a:ext cx="117534" cy="167987"/>
              <a:chOff x="3252216" y="2938417"/>
              <a:chExt cx="117534" cy="167987"/>
            </a:xfrm>
          </p:grpSpPr>
          <p:cxnSp>
            <p:nvCxnSpPr>
              <p:cNvPr id="237" name="Connettore diritto 168">
                <a:extLst>
                  <a:ext uri="{FF2B5EF4-FFF2-40B4-BE49-F238E27FC236}">
                    <a16:creationId xmlns:a16="http://schemas.microsoft.com/office/drawing/2014/main" id="{2B3604D2-65D2-5BEA-A5EA-C4A99141B0BF}"/>
                  </a:ext>
                </a:extLst>
              </p:cNvPr>
              <p:cNvCxnSpPr/>
              <p:nvPr/>
            </p:nvCxnSpPr>
            <p:spPr>
              <a:xfrm>
                <a:off x="3255264" y="2938417"/>
                <a:ext cx="114486" cy="86399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8" name="Connettore diritto 169">
                <a:extLst>
                  <a:ext uri="{FF2B5EF4-FFF2-40B4-BE49-F238E27FC236}">
                    <a16:creationId xmlns:a16="http://schemas.microsoft.com/office/drawing/2014/main" id="{9B712A1D-C4FC-97F6-CA6E-E768669449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2216" y="3020005"/>
                <a:ext cx="114486" cy="86399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6E05B44-11EC-F3E4-AFC6-52514730B0BE}"/>
              </a:ext>
            </a:extLst>
          </p:cNvPr>
          <p:cNvGrpSpPr/>
          <p:nvPr/>
        </p:nvGrpSpPr>
        <p:grpSpPr>
          <a:xfrm rot="20337037">
            <a:off x="6642960" y="3488123"/>
            <a:ext cx="384092" cy="181201"/>
            <a:chOff x="1090790" y="1687949"/>
            <a:chExt cx="384092" cy="181201"/>
          </a:xfrm>
        </p:grpSpPr>
        <p:pic>
          <p:nvPicPr>
            <p:cNvPr id="240" name="Immagine 84">
              <a:extLst>
                <a:ext uri="{FF2B5EF4-FFF2-40B4-BE49-F238E27FC236}">
                  <a16:creationId xmlns:a16="http://schemas.microsoft.com/office/drawing/2014/main" id="{49F0738A-CAF6-18AE-ACFA-F245CD2A9D91}"/>
                </a:ext>
              </a:extLst>
            </p:cNvPr>
            <p:cNvPicPr>
              <a:picLocks/>
            </p:cNvPicPr>
            <p:nvPr/>
          </p:nvPicPr>
          <p:blipFill rotWithShape="1"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b="38145"/>
            <a:stretch/>
          </p:blipFill>
          <p:spPr>
            <a:xfrm rot="16200000">
              <a:off x="1144790" y="1635150"/>
              <a:ext cx="180000" cy="288000"/>
            </a:xfrm>
            <a:prstGeom prst="rect">
              <a:avLst/>
            </a:prstGeom>
          </p:spPr>
        </p:pic>
        <p:grpSp>
          <p:nvGrpSpPr>
            <p:cNvPr id="241" name="Gruppo 167">
              <a:extLst>
                <a:ext uri="{FF2B5EF4-FFF2-40B4-BE49-F238E27FC236}">
                  <a16:creationId xmlns:a16="http://schemas.microsoft.com/office/drawing/2014/main" id="{5472FEAD-90AE-CA3F-74CE-476A2D74737B}"/>
                </a:ext>
              </a:extLst>
            </p:cNvPr>
            <p:cNvGrpSpPr/>
            <p:nvPr/>
          </p:nvGrpSpPr>
          <p:grpSpPr>
            <a:xfrm>
              <a:off x="1357348" y="1687949"/>
              <a:ext cx="117534" cy="167987"/>
              <a:chOff x="3252216" y="2938417"/>
              <a:chExt cx="117534" cy="167987"/>
            </a:xfrm>
          </p:grpSpPr>
          <p:cxnSp>
            <p:nvCxnSpPr>
              <p:cNvPr id="242" name="Connettore diritto 168">
                <a:extLst>
                  <a:ext uri="{FF2B5EF4-FFF2-40B4-BE49-F238E27FC236}">
                    <a16:creationId xmlns:a16="http://schemas.microsoft.com/office/drawing/2014/main" id="{8ABA97AC-1BBA-DED1-1B8E-8E1A5897D068}"/>
                  </a:ext>
                </a:extLst>
              </p:cNvPr>
              <p:cNvCxnSpPr/>
              <p:nvPr/>
            </p:nvCxnSpPr>
            <p:spPr>
              <a:xfrm>
                <a:off x="3255264" y="2938417"/>
                <a:ext cx="114486" cy="86399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3" name="Connettore diritto 169">
                <a:extLst>
                  <a:ext uri="{FF2B5EF4-FFF2-40B4-BE49-F238E27FC236}">
                    <a16:creationId xmlns:a16="http://schemas.microsoft.com/office/drawing/2014/main" id="{502DED98-49A5-DA0C-02B0-99332A4963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2216" y="3020005"/>
                <a:ext cx="114486" cy="86399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45" name="Immagine 15">
            <a:extLst>
              <a:ext uri="{FF2B5EF4-FFF2-40B4-BE49-F238E27FC236}">
                <a16:creationId xmlns:a16="http://schemas.microsoft.com/office/drawing/2014/main" id="{3848D9E7-4A7D-C8A0-8C5F-8E80C9150F5C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046596" y="2588551"/>
            <a:ext cx="1805140" cy="1027635"/>
          </a:xfrm>
          <a:prstGeom prst="rect">
            <a:avLst/>
          </a:prstGeom>
        </p:spPr>
      </p:pic>
      <p:sp>
        <p:nvSpPr>
          <p:cNvPr id="248" name="Rectangle 247">
            <a:extLst>
              <a:ext uri="{FF2B5EF4-FFF2-40B4-BE49-F238E27FC236}">
                <a16:creationId xmlns:a16="http://schemas.microsoft.com/office/drawing/2014/main" id="{5332FD84-CFE9-8B0A-9655-C492DBFFC364}"/>
              </a:ext>
            </a:extLst>
          </p:cNvPr>
          <p:cNvSpPr/>
          <p:nvPr/>
        </p:nvSpPr>
        <p:spPr>
          <a:xfrm>
            <a:off x="7209217" y="2657605"/>
            <a:ext cx="1495437" cy="859773"/>
          </a:xfrm>
          <a:custGeom>
            <a:avLst/>
            <a:gdLst>
              <a:gd name="connsiteX0" fmla="*/ 0 w 1495437"/>
              <a:gd name="connsiteY0" fmla="*/ 0 h 859773"/>
              <a:gd name="connsiteX1" fmla="*/ 498479 w 1495437"/>
              <a:gd name="connsiteY1" fmla="*/ 0 h 859773"/>
              <a:gd name="connsiteX2" fmla="*/ 996958 w 1495437"/>
              <a:gd name="connsiteY2" fmla="*/ 0 h 859773"/>
              <a:gd name="connsiteX3" fmla="*/ 1495437 w 1495437"/>
              <a:gd name="connsiteY3" fmla="*/ 0 h 859773"/>
              <a:gd name="connsiteX4" fmla="*/ 1495437 w 1495437"/>
              <a:gd name="connsiteY4" fmla="*/ 421289 h 859773"/>
              <a:gd name="connsiteX5" fmla="*/ 1495437 w 1495437"/>
              <a:gd name="connsiteY5" fmla="*/ 859773 h 859773"/>
              <a:gd name="connsiteX6" fmla="*/ 967049 w 1495437"/>
              <a:gd name="connsiteY6" fmla="*/ 859773 h 859773"/>
              <a:gd name="connsiteX7" fmla="*/ 453616 w 1495437"/>
              <a:gd name="connsiteY7" fmla="*/ 859773 h 859773"/>
              <a:gd name="connsiteX8" fmla="*/ 0 w 1495437"/>
              <a:gd name="connsiteY8" fmla="*/ 859773 h 859773"/>
              <a:gd name="connsiteX9" fmla="*/ 0 w 1495437"/>
              <a:gd name="connsiteY9" fmla="*/ 421289 h 859773"/>
              <a:gd name="connsiteX10" fmla="*/ 0 w 1495437"/>
              <a:gd name="connsiteY10" fmla="*/ 0 h 85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437" h="859773" fill="none" extrusionOk="0">
                <a:moveTo>
                  <a:pt x="0" y="0"/>
                </a:moveTo>
                <a:cubicBezTo>
                  <a:pt x="114918" y="21293"/>
                  <a:pt x="374856" y="-4657"/>
                  <a:pt x="498479" y="0"/>
                </a:cubicBezTo>
                <a:cubicBezTo>
                  <a:pt x="622102" y="4657"/>
                  <a:pt x="882985" y="-24069"/>
                  <a:pt x="996958" y="0"/>
                </a:cubicBezTo>
                <a:cubicBezTo>
                  <a:pt x="1110931" y="24069"/>
                  <a:pt x="1280259" y="-18469"/>
                  <a:pt x="1495437" y="0"/>
                </a:cubicBezTo>
                <a:cubicBezTo>
                  <a:pt x="1477415" y="198806"/>
                  <a:pt x="1503056" y="301998"/>
                  <a:pt x="1495437" y="421289"/>
                </a:cubicBezTo>
                <a:cubicBezTo>
                  <a:pt x="1487818" y="540580"/>
                  <a:pt x="1514094" y="658045"/>
                  <a:pt x="1495437" y="859773"/>
                </a:cubicBezTo>
                <a:cubicBezTo>
                  <a:pt x="1303627" y="878544"/>
                  <a:pt x="1132667" y="857344"/>
                  <a:pt x="967049" y="859773"/>
                </a:cubicBezTo>
                <a:cubicBezTo>
                  <a:pt x="801431" y="862202"/>
                  <a:pt x="612594" y="848533"/>
                  <a:pt x="453616" y="859773"/>
                </a:cubicBezTo>
                <a:cubicBezTo>
                  <a:pt x="294638" y="871013"/>
                  <a:pt x="92903" y="859223"/>
                  <a:pt x="0" y="859773"/>
                </a:cubicBezTo>
                <a:cubicBezTo>
                  <a:pt x="2316" y="642357"/>
                  <a:pt x="-18979" y="609610"/>
                  <a:pt x="0" y="421289"/>
                </a:cubicBezTo>
                <a:cubicBezTo>
                  <a:pt x="18979" y="232968"/>
                  <a:pt x="-5757" y="107351"/>
                  <a:pt x="0" y="0"/>
                </a:cubicBezTo>
                <a:close/>
              </a:path>
              <a:path w="1495437" h="859773" stroke="0" extrusionOk="0">
                <a:moveTo>
                  <a:pt x="0" y="0"/>
                </a:moveTo>
                <a:cubicBezTo>
                  <a:pt x="134567" y="3157"/>
                  <a:pt x="369206" y="-17830"/>
                  <a:pt x="483525" y="0"/>
                </a:cubicBezTo>
                <a:cubicBezTo>
                  <a:pt x="597844" y="17830"/>
                  <a:pt x="867304" y="-13965"/>
                  <a:pt x="967049" y="0"/>
                </a:cubicBezTo>
                <a:cubicBezTo>
                  <a:pt x="1066794" y="13965"/>
                  <a:pt x="1311263" y="5297"/>
                  <a:pt x="1495437" y="0"/>
                </a:cubicBezTo>
                <a:cubicBezTo>
                  <a:pt x="1510984" y="168808"/>
                  <a:pt x="1494093" y="261738"/>
                  <a:pt x="1495437" y="447082"/>
                </a:cubicBezTo>
                <a:cubicBezTo>
                  <a:pt x="1496781" y="632426"/>
                  <a:pt x="1475682" y="669131"/>
                  <a:pt x="1495437" y="859773"/>
                </a:cubicBezTo>
                <a:cubicBezTo>
                  <a:pt x="1270792" y="865738"/>
                  <a:pt x="1199023" y="859483"/>
                  <a:pt x="1026867" y="859773"/>
                </a:cubicBezTo>
                <a:cubicBezTo>
                  <a:pt x="854711" y="860064"/>
                  <a:pt x="695246" y="850332"/>
                  <a:pt x="573251" y="859773"/>
                </a:cubicBezTo>
                <a:cubicBezTo>
                  <a:pt x="451256" y="869214"/>
                  <a:pt x="188405" y="868362"/>
                  <a:pt x="0" y="859773"/>
                </a:cubicBezTo>
                <a:cubicBezTo>
                  <a:pt x="-14484" y="768777"/>
                  <a:pt x="8161" y="551617"/>
                  <a:pt x="0" y="412691"/>
                </a:cubicBezTo>
                <a:cubicBezTo>
                  <a:pt x="-8161" y="273765"/>
                  <a:pt x="9845" y="170636"/>
                  <a:pt x="0" y="0"/>
                </a:cubicBezTo>
                <a:close/>
              </a:path>
            </a:pathLst>
          </a:custGeom>
          <a:solidFill>
            <a:srgbClr val="6666FF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F93DE60B-C8C1-109F-91C9-E41A399D75FD}"/>
              </a:ext>
            </a:extLst>
          </p:cNvPr>
          <p:cNvSpPr txBox="1"/>
          <p:nvPr/>
        </p:nvSpPr>
        <p:spPr>
          <a:xfrm>
            <a:off x="7157442" y="2762206"/>
            <a:ext cx="1556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FONDAMENTALI PER PROGETTAZIONE </a:t>
            </a:r>
            <a:br>
              <a:rPr lang="it-IT" sz="1200" b="1" dirty="0">
                <a:solidFill>
                  <a:schemeClr val="bg1"/>
                </a:solidFill>
              </a:rPr>
            </a:br>
            <a:r>
              <a:rPr lang="it-IT" sz="1200" b="1" dirty="0">
                <a:solidFill>
                  <a:schemeClr val="bg1"/>
                </a:solidFill>
              </a:rPr>
              <a:t>FASI SUCCESSIVE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DBF8922-E3DE-DBE8-5FD9-189A81F7C0DA}"/>
              </a:ext>
            </a:extLst>
          </p:cNvPr>
          <p:cNvSpPr/>
          <p:nvPr/>
        </p:nvSpPr>
        <p:spPr>
          <a:xfrm>
            <a:off x="4132079" y="1085433"/>
            <a:ext cx="1523453" cy="3507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306</a:t>
            </a:r>
            <a:endParaRPr lang="it-IT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Figure richieste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5658149-7C24-95C0-85A6-7D7D1590D534}"/>
              </a:ext>
            </a:extLst>
          </p:cNvPr>
          <p:cNvSpPr/>
          <p:nvPr/>
        </p:nvSpPr>
        <p:spPr>
          <a:xfrm>
            <a:off x="6575482" y="497019"/>
            <a:ext cx="2134224" cy="3507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  <a:r>
              <a:rPr lang="it-IT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Dirigenti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694DD67-1251-8CA2-334A-CFBD5B6F9BD7}"/>
              </a:ext>
            </a:extLst>
          </p:cNvPr>
          <p:cNvSpPr/>
          <p:nvPr/>
        </p:nvSpPr>
        <p:spPr>
          <a:xfrm>
            <a:off x="6206273" y="837411"/>
            <a:ext cx="2326227" cy="3507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104 </a:t>
            </a: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Categoria 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46446DC-7900-569B-277F-362487437A0C}"/>
              </a:ext>
            </a:extLst>
          </p:cNvPr>
          <p:cNvSpPr/>
          <p:nvPr/>
        </p:nvSpPr>
        <p:spPr>
          <a:xfrm>
            <a:off x="6214310" y="1177803"/>
            <a:ext cx="1925773" cy="3507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181 </a:t>
            </a:r>
            <a:r>
              <a:rPr lang="it-IT" sz="1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</a:t>
            </a: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ategoria 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C33A154-79E1-2F6B-D432-7E36253DBA69}"/>
              </a:ext>
            </a:extLst>
          </p:cNvPr>
          <p:cNvSpPr/>
          <p:nvPr/>
        </p:nvSpPr>
        <p:spPr>
          <a:xfrm>
            <a:off x="6414596" y="1518194"/>
            <a:ext cx="1630264" cy="3507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13</a:t>
            </a:r>
            <a:r>
              <a:rPr lang="it-IT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Categoria B</a:t>
            </a:r>
          </a:p>
        </p:txBody>
      </p:sp>
      <p:grpSp>
        <p:nvGrpSpPr>
          <p:cNvPr id="97" name="Graphic 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D76AB00-62C5-8F9C-68CD-DEA4783623C3}"/>
              </a:ext>
            </a:extLst>
          </p:cNvPr>
          <p:cNvGrpSpPr/>
          <p:nvPr/>
        </p:nvGrpSpPr>
        <p:grpSpPr>
          <a:xfrm>
            <a:off x="4155012" y="1047513"/>
            <a:ext cx="325150" cy="373703"/>
            <a:chOff x="190688" y="2349787"/>
            <a:chExt cx="334830" cy="449176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4F0A5D6-D376-FD92-53EC-2C48C01FD7DD}"/>
                </a:ext>
              </a:extLst>
            </p:cNvPr>
            <p:cNvSpPr/>
            <p:nvPr/>
          </p:nvSpPr>
          <p:spPr>
            <a:xfrm>
              <a:off x="282006" y="2602493"/>
              <a:ext cx="152195" cy="138359"/>
            </a:xfrm>
            <a:custGeom>
              <a:avLst/>
              <a:gdLst>
                <a:gd name="connsiteX0" fmla="*/ 76098 w 152195"/>
                <a:gd name="connsiteY0" fmla="*/ 138360 h 138359"/>
                <a:gd name="connsiteX1" fmla="*/ 0 w 152195"/>
                <a:gd name="connsiteY1" fmla="*/ 50155 h 138359"/>
                <a:gd name="connsiteX2" fmla="*/ 33206 w 152195"/>
                <a:gd name="connsiteY2" fmla="*/ 2421 h 138359"/>
                <a:gd name="connsiteX3" fmla="*/ 76098 w 152195"/>
                <a:gd name="connsiteY3" fmla="*/ 0 h 138359"/>
                <a:gd name="connsiteX4" fmla="*/ 118989 w 152195"/>
                <a:gd name="connsiteY4" fmla="*/ 2421 h 138359"/>
                <a:gd name="connsiteX5" fmla="*/ 152196 w 152195"/>
                <a:gd name="connsiteY5" fmla="*/ 50155 h 138359"/>
                <a:gd name="connsiteX6" fmla="*/ 76098 w 152195"/>
                <a:gd name="connsiteY6" fmla="*/ 138360 h 1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95" h="138359">
                  <a:moveTo>
                    <a:pt x="76098" y="138360"/>
                  </a:moveTo>
                  <a:cubicBezTo>
                    <a:pt x="44621" y="124524"/>
                    <a:pt x="5534" y="100657"/>
                    <a:pt x="0" y="50155"/>
                  </a:cubicBezTo>
                  <a:cubicBezTo>
                    <a:pt x="18333" y="43237"/>
                    <a:pt x="28364" y="24213"/>
                    <a:pt x="33206" y="2421"/>
                  </a:cubicBezTo>
                  <a:cubicBezTo>
                    <a:pt x="46696" y="1038"/>
                    <a:pt x="61224" y="0"/>
                    <a:pt x="76098" y="0"/>
                  </a:cubicBezTo>
                  <a:cubicBezTo>
                    <a:pt x="91317" y="0"/>
                    <a:pt x="105499" y="1038"/>
                    <a:pt x="118989" y="2421"/>
                  </a:cubicBezTo>
                  <a:cubicBezTo>
                    <a:pt x="124178" y="24213"/>
                    <a:pt x="134209" y="43237"/>
                    <a:pt x="152196" y="50155"/>
                  </a:cubicBezTo>
                  <a:cubicBezTo>
                    <a:pt x="147007" y="100657"/>
                    <a:pt x="107921" y="124524"/>
                    <a:pt x="76098" y="138360"/>
                  </a:cubicBezTo>
                  <a:close/>
                </a:path>
              </a:pathLst>
            </a:custGeom>
            <a:solidFill>
              <a:srgbClr val="E9B77A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1E426C0-085C-EC84-D3D3-6DBE789C6925}"/>
                </a:ext>
              </a:extLst>
            </p:cNvPr>
            <p:cNvSpPr/>
            <p:nvPr/>
          </p:nvSpPr>
          <p:spPr>
            <a:xfrm>
              <a:off x="249806" y="2389419"/>
              <a:ext cx="216791" cy="232444"/>
            </a:xfrm>
            <a:custGeom>
              <a:avLst/>
              <a:gdLst>
                <a:gd name="connsiteX0" fmla="*/ 204112 w 216791"/>
                <a:gd name="connsiteY0" fmla="*/ 95122 h 232444"/>
                <a:gd name="connsiteX1" fmla="*/ 191313 w 216791"/>
                <a:gd name="connsiteY1" fmla="*/ 172604 h 232444"/>
                <a:gd name="connsiteX2" fmla="*/ 108644 w 216791"/>
                <a:gd name="connsiteY2" fmla="*/ 232444 h 232444"/>
                <a:gd name="connsiteX3" fmla="*/ 25628 w 216791"/>
                <a:gd name="connsiteY3" fmla="*/ 172604 h 232444"/>
                <a:gd name="connsiteX4" fmla="*/ 12830 w 216791"/>
                <a:gd name="connsiteY4" fmla="*/ 95122 h 232444"/>
                <a:gd name="connsiteX5" fmla="*/ 108644 w 216791"/>
                <a:gd name="connsiteY5" fmla="*/ 0 h 232444"/>
                <a:gd name="connsiteX6" fmla="*/ 204112 w 216791"/>
                <a:gd name="connsiteY6" fmla="*/ 95122 h 23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91" h="232444">
                  <a:moveTo>
                    <a:pt x="204112" y="95122"/>
                  </a:moveTo>
                  <a:cubicBezTo>
                    <a:pt x="225903" y="112763"/>
                    <a:pt x="218294" y="168107"/>
                    <a:pt x="191313" y="172604"/>
                  </a:cubicBezTo>
                  <a:cubicBezTo>
                    <a:pt x="175748" y="206848"/>
                    <a:pt x="147730" y="232444"/>
                    <a:pt x="108644" y="232444"/>
                  </a:cubicBezTo>
                  <a:cubicBezTo>
                    <a:pt x="69557" y="232444"/>
                    <a:pt x="41193" y="206848"/>
                    <a:pt x="25628" y="172604"/>
                  </a:cubicBezTo>
                  <a:cubicBezTo>
                    <a:pt x="-1352" y="168107"/>
                    <a:pt x="-9308" y="112763"/>
                    <a:pt x="12830" y="95122"/>
                  </a:cubicBezTo>
                  <a:cubicBezTo>
                    <a:pt x="17672" y="45313"/>
                    <a:pt x="47765" y="0"/>
                    <a:pt x="108644" y="0"/>
                  </a:cubicBezTo>
                  <a:cubicBezTo>
                    <a:pt x="169522" y="0"/>
                    <a:pt x="199961" y="44967"/>
                    <a:pt x="204112" y="95122"/>
                  </a:cubicBezTo>
                  <a:close/>
                </a:path>
              </a:pathLst>
            </a:custGeom>
            <a:solidFill>
              <a:srgbClr val="FCD59C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81D49D9-E991-8733-196F-3ECE13A85B55}"/>
                </a:ext>
              </a:extLst>
            </p:cNvPr>
            <p:cNvSpPr/>
            <p:nvPr/>
          </p:nvSpPr>
          <p:spPr>
            <a:xfrm>
              <a:off x="252380" y="2349787"/>
              <a:ext cx="210876" cy="163036"/>
            </a:xfrm>
            <a:custGeom>
              <a:avLst/>
              <a:gdLst>
                <a:gd name="connsiteX0" fmla="*/ 29625 w 210876"/>
                <a:gd name="connsiteY0" fmla="*/ 143057 h 163036"/>
                <a:gd name="connsiteX1" fmla="*/ 24091 w 210876"/>
                <a:gd name="connsiteY1" fmla="*/ 149283 h 163036"/>
                <a:gd name="connsiteX2" fmla="*/ 12330 w 210876"/>
                <a:gd name="connsiteY2" fmla="*/ 132680 h 163036"/>
                <a:gd name="connsiteX3" fmla="*/ 224 w 210876"/>
                <a:gd name="connsiteY3" fmla="*/ 153088 h 163036"/>
                <a:gd name="connsiteX4" fmla="*/ 10601 w 210876"/>
                <a:gd name="connsiteY4" fmla="*/ 75952 h 163036"/>
                <a:gd name="connsiteX5" fmla="*/ 202575 w 210876"/>
                <a:gd name="connsiteY5" fmla="*/ 72493 h 163036"/>
                <a:gd name="connsiteX6" fmla="*/ 210877 w 210876"/>
                <a:gd name="connsiteY6" fmla="*/ 148591 h 163036"/>
                <a:gd name="connsiteX7" fmla="*/ 199808 w 210876"/>
                <a:gd name="connsiteY7" fmla="*/ 132680 h 163036"/>
                <a:gd name="connsiteX8" fmla="*/ 188393 w 210876"/>
                <a:gd name="connsiteY8" fmla="*/ 149283 h 163036"/>
                <a:gd name="connsiteX9" fmla="*/ 182859 w 210876"/>
                <a:gd name="connsiteY9" fmla="*/ 143057 h 163036"/>
                <a:gd name="connsiteX10" fmla="*/ 29625 w 210876"/>
                <a:gd name="connsiteY10" fmla="*/ 143057 h 1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876" h="163036">
                  <a:moveTo>
                    <a:pt x="29625" y="143057"/>
                  </a:moveTo>
                  <a:cubicBezTo>
                    <a:pt x="30663" y="172458"/>
                    <a:pt x="28242" y="164848"/>
                    <a:pt x="24091" y="149283"/>
                  </a:cubicBezTo>
                  <a:cubicBezTo>
                    <a:pt x="21670" y="140635"/>
                    <a:pt x="17865" y="132680"/>
                    <a:pt x="12330" y="132680"/>
                  </a:cubicBezTo>
                  <a:cubicBezTo>
                    <a:pt x="8526" y="132680"/>
                    <a:pt x="1262" y="149975"/>
                    <a:pt x="224" y="153088"/>
                  </a:cubicBezTo>
                  <a:cubicBezTo>
                    <a:pt x="-814" y="136139"/>
                    <a:pt x="1608" y="110196"/>
                    <a:pt x="10601" y="75952"/>
                  </a:cubicBezTo>
                  <a:cubicBezTo>
                    <a:pt x="36543" y="-22629"/>
                    <a:pt x="174903" y="-26780"/>
                    <a:pt x="202575" y="72493"/>
                  </a:cubicBezTo>
                  <a:cubicBezTo>
                    <a:pt x="212260" y="108121"/>
                    <a:pt x="210185" y="126454"/>
                    <a:pt x="210877" y="148591"/>
                  </a:cubicBezTo>
                  <a:cubicBezTo>
                    <a:pt x="208801" y="143057"/>
                    <a:pt x="203613" y="132680"/>
                    <a:pt x="199808" y="132680"/>
                  </a:cubicBezTo>
                  <a:cubicBezTo>
                    <a:pt x="193927" y="132680"/>
                    <a:pt x="190468" y="140635"/>
                    <a:pt x="188393" y="149283"/>
                  </a:cubicBezTo>
                  <a:cubicBezTo>
                    <a:pt x="183550" y="164848"/>
                    <a:pt x="181821" y="172458"/>
                    <a:pt x="182859" y="143057"/>
                  </a:cubicBezTo>
                  <a:cubicBezTo>
                    <a:pt x="188739" y="-21937"/>
                    <a:pt x="23399" y="-22629"/>
                    <a:pt x="29625" y="143057"/>
                  </a:cubicBezTo>
                  <a:close/>
                </a:path>
              </a:pathLst>
            </a:custGeom>
            <a:solidFill>
              <a:srgbClr val="38261C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2BF16B2-0E02-EE21-06F3-890F40B9A24B}"/>
                </a:ext>
              </a:extLst>
            </p:cNvPr>
            <p:cNvSpPr/>
            <p:nvPr/>
          </p:nvSpPr>
          <p:spPr>
            <a:xfrm>
              <a:off x="275895" y="2350679"/>
              <a:ext cx="175015" cy="138359"/>
            </a:xfrm>
            <a:custGeom>
              <a:avLst/>
              <a:gdLst>
                <a:gd name="connsiteX0" fmla="*/ 5419 w 175015"/>
                <a:gd name="connsiteY0" fmla="*/ 138360 h 138359"/>
                <a:gd name="connsiteX1" fmla="*/ 15104 w 175015"/>
                <a:gd name="connsiteY1" fmla="*/ 85783 h 138359"/>
                <a:gd name="connsiteX2" fmla="*/ 49348 w 175015"/>
                <a:gd name="connsiteY2" fmla="*/ 72639 h 138359"/>
                <a:gd name="connsiteX3" fmla="*/ 83938 w 175015"/>
                <a:gd name="connsiteY3" fmla="*/ 77827 h 138359"/>
                <a:gd name="connsiteX4" fmla="*/ 118874 w 175015"/>
                <a:gd name="connsiteY4" fmla="*/ 72639 h 138359"/>
                <a:gd name="connsiteX5" fmla="*/ 148275 w 175015"/>
                <a:gd name="connsiteY5" fmla="*/ 84399 h 138359"/>
                <a:gd name="connsiteX6" fmla="*/ 159344 w 175015"/>
                <a:gd name="connsiteY6" fmla="*/ 138014 h 138359"/>
                <a:gd name="connsiteX7" fmla="*/ 81862 w 175015"/>
                <a:gd name="connsiteY7" fmla="*/ 0 h 138359"/>
                <a:gd name="connsiteX8" fmla="*/ 5419 w 175015"/>
                <a:gd name="connsiteY8" fmla="*/ 138360 h 1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015" h="138359">
                  <a:moveTo>
                    <a:pt x="5419" y="138360"/>
                  </a:moveTo>
                  <a:cubicBezTo>
                    <a:pt x="5073" y="117260"/>
                    <a:pt x="7840" y="98927"/>
                    <a:pt x="15104" y="85783"/>
                  </a:cubicBezTo>
                  <a:cubicBezTo>
                    <a:pt x="21676" y="72639"/>
                    <a:pt x="29286" y="66759"/>
                    <a:pt x="49348" y="72639"/>
                  </a:cubicBezTo>
                  <a:cubicBezTo>
                    <a:pt x="59379" y="75752"/>
                    <a:pt x="71140" y="77827"/>
                    <a:pt x="83938" y="77827"/>
                  </a:cubicBezTo>
                  <a:cubicBezTo>
                    <a:pt x="97082" y="77827"/>
                    <a:pt x="108843" y="75752"/>
                    <a:pt x="118874" y="72639"/>
                  </a:cubicBezTo>
                  <a:cubicBezTo>
                    <a:pt x="136514" y="67104"/>
                    <a:pt x="141011" y="72639"/>
                    <a:pt x="148275" y="84399"/>
                  </a:cubicBezTo>
                  <a:cubicBezTo>
                    <a:pt x="156577" y="98235"/>
                    <a:pt x="160036" y="116914"/>
                    <a:pt x="159344" y="138014"/>
                  </a:cubicBezTo>
                  <a:cubicBezTo>
                    <a:pt x="199814" y="78865"/>
                    <a:pt x="157614" y="0"/>
                    <a:pt x="81862" y="0"/>
                  </a:cubicBezTo>
                  <a:cubicBezTo>
                    <a:pt x="6802" y="0"/>
                    <a:pt x="-10493" y="76790"/>
                    <a:pt x="5419" y="138360"/>
                  </a:cubicBezTo>
                  <a:close/>
                </a:path>
              </a:pathLst>
            </a:custGeom>
            <a:solidFill>
              <a:srgbClr val="38261C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F60A46D-6704-A0BA-2204-F0CE248BC386}"/>
                </a:ext>
              </a:extLst>
            </p:cNvPr>
            <p:cNvSpPr/>
            <p:nvPr/>
          </p:nvSpPr>
          <p:spPr>
            <a:xfrm>
              <a:off x="190688" y="2635700"/>
              <a:ext cx="334830" cy="136239"/>
            </a:xfrm>
            <a:custGeom>
              <a:avLst/>
              <a:gdLst>
                <a:gd name="connsiteX0" fmla="*/ 319957 w 334830"/>
                <a:gd name="connsiteY0" fmla="*/ 8993 h 136239"/>
                <a:gd name="connsiteX1" fmla="*/ 167761 w 334830"/>
                <a:gd name="connsiteY1" fmla="*/ 0 h 136239"/>
                <a:gd name="connsiteX2" fmla="*/ 15220 w 334830"/>
                <a:gd name="connsiteY2" fmla="*/ 8993 h 136239"/>
                <a:gd name="connsiteX3" fmla="*/ 0 w 334830"/>
                <a:gd name="connsiteY3" fmla="*/ 24213 h 136239"/>
                <a:gd name="connsiteX4" fmla="*/ 0 w 334830"/>
                <a:gd name="connsiteY4" fmla="*/ 102732 h 136239"/>
                <a:gd name="connsiteX5" fmla="*/ 164648 w 334830"/>
                <a:gd name="connsiteY5" fmla="*/ 135593 h 136239"/>
                <a:gd name="connsiteX6" fmla="*/ 334830 w 334830"/>
                <a:gd name="connsiteY6" fmla="*/ 101003 h 136239"/>
                <a:gd name="connsiteX7" fmla="*/ 334830 w 334830"/>
                <a:gd name="connsiteY7" fmla="*/ 24213 h 136239"/>
                <a:gd name="connsiteX8" fmla="*/ 319957 w 334830"/>
                <a:gd name="connsiteY8" fmla="*/ 8993 h 1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30" h="136239">
                  <a:moveTo>
                    <a:pt x="319957" y="8993"/>
                  </a:moveTo>
                  <a:lnTo>
                    <a:pt x="167761" y="0"/>
                  </a:lnTo>
                  <a:lnTo>
                    <a:pt x="15220" y="8993"/>
                  </a:lnTo>
                  <a:cubicBezTo>
                    <a:pt x="6572" y="8993"/>
                    <a:pt x="0" y="15911"/>
                    <a:pt x="0" y="24213"/>
                  </a:cubicBezTo>
                  <a:lnTo>
                    <a:pt x="0" y="102732"/>
                  </a:lnTo>
                  <a:cubicBezTo>
                    <a:pt x="43237" y="142856"/>
                    <a:pt x="101348" y="135593"/>
                    <a:pt x="164648" y="135593"/>
                  </a:cubicBezTo>
                  <a:cubicBezTo>
                    <a:pt x="231407" y="135593"/>
                    <a:pt x="291247" y="143894"/>
                    <a:pt x="334830" y="101003"/>
                  </a:cubicBezTo>
                  <a:lnTo>
                    <a:pt x="334830" y="24213"/>
                  </a:lnTo>
                  <a:cubicBezTo>
                    <a:pt x="334830" y="15911"/>
                    <a:pt x="328258" y="8993"/>
                    <a:pt x="319957" y="8993"/>
                  </a:cubicBezTo>
                  <a:close/>
                </a:path>
              </a:pathLst>
            </a:custGeom>
            <a:solidFill>
              <a:srgbClr val="32414B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BA6EBCB-5DF2-84E8-EEC3-FD24B3BC247B}"/>
                </a:ext>
              </a:extLst>
            </p:cNvPr>
            <p:cNvSpPr/>
            <p:nvPr/>
          </p:nvSpPr>
          <p:spPr>
            <a:xfrm>
              <a:off x="295842" y="2632932"/>
              <a:ext cx="118989" cy="33206"/>
            </a:xfrm>
            <a:custGeom>
              <a:avLst/>
              <a:gdLst>
                <a:gd name="connsiteX0" fmla="*/ 0 w 118989"/>
                <a:gd name="connsiteY0" fmla="*/ 4497 h 33206"/>
                <a:gd name="connsiteX1" fmla="*/ 58111 w 118989"/>
                <a:gd name="connsiteY1" fmla="*/ 33206 h 33206"/>
                <a:gd name="connsiteX2" fmla="*/ 118989 w 118989"/>
                <a:gd name="connsiteY2" fmla="*/ 4497 h 33206"/>
                <a:gd name="connsiteX3" fmla="*/ 59495 w 118989"/>
                <a:gd name="connsiteY3" fmla="*/ 0 h 33206"/>
                <a:gd name="connsiteX4" fmla="*/ 0 w 118989"/>
                <a:gd name="connsiteY4" fmla="*/ 4497 h 3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89" h="33206">
                  <a:moveTo>
                    <a:pt x="0" y="4497"/>
                  </a:moveTo>
                  <a:lnTo>
                    <a:pt x="58111" y="33206"/>
                  </a:lnTo>
                  <a:lnTo>
                    <a:pt x="118989" y="4497"/>
                  </a:lnTo>
                  <a:lnTo>
                    <a:pt x="59495" y="0"/>
                  </a:lnTo>
                  <a:lnTo>
                    <a:pt x="0" y="4497"/>
                  </a:lnTo>
                  <a:close/>
                </a:path>
              </a:pathLst>
            </a:custGeom>
            <a:solidFill>
              <a:srgbClr val="E9B77A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ED27F9-4CC3-34B9-AD28-2C55BD9893C8}"/>
                </a:ext>
              </a:extLst>
            </p:cNvPr>
            <p:cNvSpPr/>
            <p:nvPr/>
          </p:nvSpPr>
          <p:spPr>
            <a:xfrm>
              <a:off x="295842" y="2638467"/>
              <a:ext cx="118989" cy="131577"/>
            </a:xfrm>
            <a:custGeom>
              <a:avLst/>
              <a:gdLst>
                <a:gd name="connsiteX0" fmla="*/ 58803 w 118989"/>
                <a:gd name="connsiteY0" fmla="*/ 28364 h 131577"/>
                <a:gd name="connsiteX1" fmla="*/ 2421 w 118989"/>
                <a:gd name="connsiteY1" fmla="*/ 0 h 131577"/>
                <a:gd name="connsiteX2" fmla="*/ 0 w 118989"/>
                <a:gd name="connsiteY2" fmla="*/ 0 h 131577"/>
                <a:gd name="connsiteX3" fmla="*/ 14528 w 118989"/>
                <a:gd name="connsiteY3" fmla="*/ 130058 h 131577"/>
                <a:gd name="connsiteX4" fmla="*/ 59495 w 118989"/>
                <a:gd name="connsiteY4" fmla="*/ 130750 h 131577"/>
                <a:gd name="connsiteX5" fmla="*/ 103078 w 118989"/>
                <a:gd name="connsiteY5" fmla="*/ 130404 h 131577"/>
                <a:gd name="connsiteX6" fmla="*/ 118989 w 118989"/>
                <a:gd name="connsiteY6" fmla="*/ 0 h 131577"/>
                <a:gd name="connsiteX7" fmla="*/ 116914 w 118989"/>
                <a:gd name="connsiteY7" fmla="*/ 0 h 131577"/>
                <a:gd name="connsiteX8" fmla="*/ 58803 w 118989"/>
                <a:gd name="connsiteY8" fmla="*/ 28364 h 13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989" h="131577">
                  <a:moveTo>
                    <a:pt x="58803" y="28364"/>
                  </a:moveTo>
                  <a:lnTo>
                    <a:pt x="2421" y="0"/>
                  </a:lnTo>
                  <a:lnTo>
                    <a:pt x="0" y="0"/>
                  </a:lnTo>
                  <a:lnTo>
                    <a:pt x="14528" y="130058"/>
                  </a:lnTo>
                  <a:cubicBezTo>
                    <a:pt x="29056" y="132825"/>
                    <a:pt x="44275" y="130750"/>
                    <a:pt x="59495" y="130750"/>
                  </a:cubicBezTo>
                  <a:cubicBezTo>
                    <a:pt x="74714" y="130750"/>
                    <a:pt x="89242" y="132825"/>
                    <a:pt x="103078" y="130404"/>
                  </a:cubicBezTo>
                  <a:lnTo>
                    <a:pt x="118989" y="0"/>
                  </a:lnTo>
                  <a:lnTo>
                    <a:pt x="116914" y="0"/>
                  </a:lnTo>
                  <a:lnTo>
                    <a:pt x="58803" y="28364"/>
                  </a:lnTo>
                  <a:close/>
                </a:path>
              </a:pathLst>
            </a:custGeom>
            <a:solidFill>
              <a:srgbClr val="EDF5F7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6F3753B-6C86-BBD7-03A8-D5C8EF4748E1}"/>
                </a:ext>
              </a:extLst>
            </p:cNvPr>
            <p:cNvSpPr/>
            <p:nvPr/>
          </p:nvSpPr>
          <p:spPr>
            <a:xfrm>
              <a:off x="295842" y="2641234"/>
              <a:ext cx="118989" cy="47042"/>
            </a:xfrm>
            <a:custGeom>
              <a:avLst/>
              <a:gdLst>
                <a:gd name="connsiteX0" fmla="*/ 58111 w 118989"/>
                <a:gd name="connsiteY0" fmla="*/ 24905 h 47042"/>
                <a:gd name="connsiteX1" fmla="*/ 5880 w 118989"/>
                <a:gd name="connsiteY1" fmla="*/ 0 h 47042"/>
                <a:gd name="connsiteX2" fmla="*/ 0 w 118989"/>
                <a:gd name="connsiteY2" fmla="*/ 0 h 47042"/>
                <a:gd name="connsiteX3" fmla="*/ 58111 w 118989"/>
                <a:gd name="connsiteY3" fmla="*/ 47042 h 47042"/>
                <a:gd name="connsiteX4" fmla="*/ 118989 w 118989"/>
                <a:gd name="connsiteY4" fmla="*/ 0 h 47042"/>
                <a:gd name="connsiteX5" fmla="*/ 113455 w 118989"/>
                <a:gd name="connsiteY5" fmla="*/ 0 h 47042"/>
                <a:gd name="connsiteX6" fmla="*/ 58111 w 118989"/>
                <a:gd name="connsiteY6" fmla="*/ 24905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989" h="47042">
                  <a:moveTo>
                    <a:pt x="58111" y="24905"/>
                  </a:moveTo>
                  <a:lnTo>
                    <a:pt x="5880" y="0"/>
                  </a:lnTo>
                  <a:lnTo>
                    <a:pt x="0" y="0"/>
                  </a:lnTo>
                  <a:lnTo>
                    <a:pt x="58111" y="47042"/>
                  </a:lnTo>
                  <a:lnTo>
                    <a:pt x="118989" y="0"/>
                  </a:lnTo>
                  <a:lnTo>
                    <a:pt x="113455" y="0"/>
                  </a:lnTo>
                  <a:lnTo>
                    <a:pt x="58111" y="24905"/>
                  </a:lnTo>
                  <a:close/>
                </a:path>
              </a:pathLst>
            </a:custGeom>
            <a:solidFill>
              <a:srgbClr val="D4EDFA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91313F3-543F-CFDA-D377-8B1F8BC9E1D0}"/>
                </a:ext>
              </a:extLst>
            </p:cNvPr>
            <p:cNvSpPr/>
            <p:nvPr/>
          </p:nvSpPr>
          <p:spPr>
            <a:xfrm>
              <a:off x="337349" y="2660604"/>
              <a:ext cx="35973" cy="138359"/>
            </a:xfrm>
            <a:custGeom>
              <a:avLst/>
              <a:gdLst>
                <a:gd name="connsiteX0" fmla="*/ 35974 w 35973"/>
                <a:gd name="connsiteY0" fmla="*/ 109996 h 138359"/>
                <a:gd name="connsiteX1" fmla="*/ 19024 w 35973"/>
                <a:gd name="connsiteY1" fmla="*/ 138360 h 138359"/>
                <a:gd name="connsiteX2" fmla="*/ 0 w 35973"/>
                <a:gd name="connsiteY2" fmla="*/ 109996 h 138359"/>
                <a:gd name="connsiteX3" fmla="*/ 14528 w 35973"/>
                <a:gd name="connsiteY3" fmla="*/ 22829 h 138359"/>
                <a:gd name="connsiteX4" fmla="*/ 4497 w 35973"/>
                <a:gd name="connsiteY4" fmla="*/ 0 h 138359"/>
                <a:gd name="connsiteX5" fmla="*/ 17295 w 35973"/>
                <a:gd name="connsiteY5" fmla="*/ 3113 h 138359"/>
                <a:gd name="connsiteX6" fmla="*/ 29056 w 35973"/>
                <a:gd name="connsiteY6" fmla="*/ 0 h 138359"/>
                <a:gd name="connsiteX7" fmla="*/ 19024 w 35973"/>
                <a:gd name="connsiteY7" fmla="*/ 22829 h 138359"/>
                <a:gd name="connsiteX8" fmla="*/ 35974 w 35973"/>
                <a:gd name="connsiteY8" fmla="*/ 109996 h 1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73" h="138359">
                  <a:moveTo>
                    <a:pt x="35974" y="109996"/>
                  </a:moveTo>
                  <a:lnTo>
                    <a:pt x="19024" y="138360"/>
                  </a:lnTo>
                  <a:lnTo>
                    <a:pt x="0" y="109996"/>
                  </a:lnTo>
                  <a:lnTo>
                    <a:pt x="14528" y="22829"/>
                  </a:lnTo>
                  <a:lnTo>
                    <a:pt x="4497" y="0"/>
                  </a:lnTo>
                  <a:lnTo>
                    <a:pt x="17295" y="3113"/>
                  </a:lnTo>
                  <a:lnTo>
                    <a:pt x="29056" y="0"/>
                  </a:lnTo>
                  <a:lnTo>
                    <a:pt x="19024" y="22829"/>
                  </a:lnTo>
                  <a:lnTo>
                    <a:pt x="35974" y="109996"/>
                  </a:lnTo>
                  <a:close/>
                </a:path>
              </a:pathLst>
            </a:custGeom>
            <a:solidFill>
              <a:srgbClr val="BF1B2C"/>
            </a:solidFill>
            <a:ln w="17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5BC9BB8-A90E-934A-E7A2-1290719E5AAB}"/>
              </a:ext>
            </a:extLst>
          </p:cNvPr>
          <p:cNvGrpSpPr/>
          <p:nvPr/>
        </p:nvGrpSpPr>
        <p:grpSpPr>
          <a:xfrm rot="19262574" flipH="1" flipV="1">
            <a:off x="3838040" y="1865424"/>
            <a:ext cx="629385" cy="235493"/>
            <a:chOff x="2328863" y="2073573"/>
            <a:chExt cx="1497013" cy="573088"/>
          </a:xfrm>
          <a:solidFill>
            <a:srgbClr val="F18D2B"/>
          </a:solidFill>
        </p:grpSpPr>
        <p:sp>
          <p:nvSpPr>
            <p:cNvPr id="112" name="Freeform 745">
              <a:extLst>
                <a:ext uri="{FF2B5EF4-FFF2-40B4-BE49-F238E27FC236}">
                  <a16:creationId xmlns:a16="http://schemas.microsoft.com/office/drawing/2014/main" id="{0446DABA-8B9A-A01F-E365-4AF5BD63AE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2148186"/>
              <a:ext cx="298450" cy="498475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11" y="74"/>
                </a:cxn>
                <a:cxn ang="0">
                  <a:pos x="26" y="100"/>
                </a:cxn>
                <a:cxn ang="0">
                  <a:pos x="45" y="136"/>
                </a:cxn>
                <a:cxn ang="0">
                  <a:pos x="95" y="231"/>
                </a:cxn>
                <a:cxn ang="0">
                  <a:pos x="120" y="276"/>
                </a:cxn>
                <a:cxn ang="0">
                  <a:pos x="141" y="310"/>
                </a:cxn>
                <a:cxn ang="0">
                  <a:pos x="147" y="314"/>
                </a:cxn>
                <a:cxn ang="0">
                  <a:pos x="152" y="314"/>
                </a:cxn>
                <a:cxn ang="0">
                  <a:pos x="155" y="310"/>
                </a:cxn>
                <a:cxn ang="0">
                  <a:pos x="156" y="308"/>
                </a:cxn>
                <a:cxn ang="0">
                  <a:pos x="162" y="302"/>
                </a:cxn>
                <a:cxn ang="0">
                  <a:pos x="164" y="302"/>
                </a:cxn>
                <a:cxn ang="0">
                  <a:pos x="166" y="300"/>
                </a:cxn>
                <a:cxn ang="0">
                  <a:pos x="167" y="297"/>
                </a:cxn>
                <a:cxn ang="0">
                  <a:pos x="171" y="293"/>
                </a:cxn>
                <a:cxn ang="0">
                  <a:pos x="172" y="291"/>
                </a:cxn>
                <a:cxn ang="0">
                  <a:pos x="176" y="287"/>
                </a:cxn>
                <a:cxn ang="0">
                  <a:pos x="181" y="284"/>
                </a:cxn>
                <a:cxn ang="0">
                  <a:pos x="183" y="280"/>
                </a:cxn>
                <a:cxn ang="0">
                  <a:pos x="183" y="275"/>
                </a:cxn>
                <a:cxn ang="0">
                  <a:pos x="184" y="273"/>
                </a:cxn>
                <a:cxn ang="0">
                  <a:pos x="184" y="273"/>
                </a:cxn>
                <a:cxn ang="0">
                  <a:pos x="184" y="275"/>
                </a:cxn>
                <a:cxn ang="0">
                  <a:pos x="188" y="268"/>
                </a:cxn>
                <a:cxn ang="0">
                  <a:pos x="188" y="264"/>
                </a:cxn>
                <a:cxn ang="0">
                  <a:pos x="177" y="239"/>
                </a:cxn>
                <a:cxn ang="0">
                  <a:pos x="158" y="209"/>
                </a:cxn>
                <a:cxn ang="0">
                  <a:pos x="150" y="196"/>
                </a:cxn>
                <a:cxn ang="0">
                  <a:pos x="108" y="111"/>
                </a:cxn>
                <a:cxn ang="0">
                  <a:pos x="36" y="77"/>
                </a:cxn>
                <a:cxn ang="0">
                  <a:pos x="3" y="61"/>
                </a:cxn>
                <a:cxn ang="0">
                  <a:pos x="3" y="53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16" y="36"/>
                </a:cxn>
                <a:cxn ang="0">
                  <a:pos x="28" y="19"/>
                </a:cxn>
                <a:cxn ang="0">
                  <a:pos x="25" y="21"/>
                </a:cxn>
                <a:cxn ang="0">
                  <a:pos x="21" y="29"/>
                </a:cxn>
                <a:cxn ang="0">
                  <a:pos x="20" y="31"/>
                </a:cxn>
                <a:cxn ang="0">
                  <a:pos x="22" y="25"/>
                </a:cxn>
                <a:cxn ang="0">
                  <a:pos x="28" y="19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0" y="6"/>
                </a:cxn>
                <a:cxn ang="0">
                  <a:pos x="42" y="4"/>
                </a:cxn>
                <a:cxn ang="0">
                  <a:pos x="43" y="3"/>
                </a:cxn>
                <a:cxn ang="0">
                  <a:pos x="45" y="0"/>
                </a:cxn>
              </a:cxnLst>
              <a:rect l="0" t="0" r="r" b="b"/>
              <a:pathLst>
                <a:path w="188" h="314">
                  <a:moveTo>
                    <a:pt x="3" y="61"/>
                  </a:move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26" y="100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70" y="187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120" y="276"/>
                  </a:lnTo>
                  <a:lnTo>
                    <a:pt x="141" y="310"/>
                  </a:lnTo>
                  <a:lnTo>
                    <a:pt x="141" y="310"/>
                  </a:lnTo>
                  <a:lnTo>
                    <a:pt x="147" y="314"/>
                  </a:lnTo>
                  <a:lnTo>
                    <a:pt x="147" y="314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4" y="313"/>
                  </a:lnTo>
                  <a:lnTo>
                    <a:pt x="155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9" y="305"/>
                  </a:lnTo>
                  <a:lnTo>
                    <a:pt x="162" y="302"/>
                  </a:lnTo>
                  <a:lnTo>
                    <a:pt x="162" y="302"/>
                  </a:lnTo>
                  <a:lnTo>
                    <a:pt x="164" y="302"/>
                  </a:lnTo>
                  <a:lnTo>
                    <a:pt x="166" y="301"/>
                  </a:lnTo>
                  <a:lnTo>
                    <a:pt x="166" y="300"/>
                  </a:lnTo>
                  <a:lnTo>
                    <a:pt x="166" y="300"/>
                  </a:lnTo>
                  <a:lnTo>
                    <a:pt x="167" y="297"/>
                  </a:lnTo>
                  <a:lnTo>
                    <a:pt x="168" y="296"/>
                  </a:lnTo>
                  <a:lnTo>
                    <a:pt x="171" y="293"/>
                  </a:lnTo>
                  <a:lnTo>
                    <a:pt x="172" y="291"/>
                  </a:lnTo>
                  <a:lnTo>
                    <a:pt x="172" y="291"/>
                  </a:lnTo>
                  <a:lnTo>
                    <a:pt x="173" y="289"/>
                  </a:lnTo>
                  <a:lnTo>
                    <a:pt x="176" y="287"/>
                  </a:lnTo>
                  <a:lnTo>
                    <a:pt x="181" y="284"/>
                  </a:lnTo>
                  <a:lnTo>
                    <a:pt x="181" y="284"/>
                  </a:lnTo>
                  <a:lnTo>
                    <a:pt x="183" y="283"/>
                  </a:lnTo>
                  <a:lnTo>
                    <a:pt x="183" y="280"/>
                  </a:lnTo>
                  <a:lnTo>
                    <a:pt x="183" y="275"/>
                  </a:lnTo>
                  <a:lnTo>
                    <a:pt x="183" y="275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84" y="275"/>
                  </a:lnTo>
                  <a:lnTo>
                    <a:pt x="184" y="275"/>
                  </a:lnTo>
                  <a:lnTo>
                    <a:pt x="187" y="273"/>
                  </a:lnTo>
                  <a:lnTo>
                    <a:pt x="188" y="268"/>
                  </a:lnTo>
                  <a:lnTo>
                    <a:pt x="188" y="268"/>
                  </a:lnTo>
                  <a:lnTo>
                    <a:pt x="188" y="264"/>
                  </a:lnTo>
                  <a:lnTo>
                    <a:pt x="185" y="256"/>
                  </a:lnTo>
                  <a:lnTo>
                    <a:pt x="177" y="239"/>
                  </a:lnTo>
                  <a:lnTo>
                    <a:pt x="166" y="222"/>
                  </a:lnTo>
                  <a:lnTo>
                    <a:pt x="158" y="209"/>
                  </a:lnTo>
                  <a:lnTo>
                    <a:pt x="158" y="209"/>
                  </a:lnTo>
                  <a:lnTo>
                    <a:pt x="150" y="196"/>
                  </a:lnTo>
                  <a:lnTo>
                    <a:pt x="138" y="17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36" y="77"/>
                  </a:lnTo>
                  <a:lnTo>
                    <a:pt x="13" y="65"/>
                  </a:lnTo>
                  <a:lnTo>
                    <a:pt x="3" y="61"/>
                  </a:lnTo>
                  <a:close/>
                  <a:moveTo>
                    <a:pt x="3" y="53"/>
                  </a:moveTo>
                  <a:lnTo>
                    <a:pt x="3" y="5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3" y="53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6"/>
                  </a:lnTo>
                  <a:close/>
                  <a:moveTo>
                    <a:pt x="28" y="19"/>
                  </a:moveTo>
                  <a:lnTo>
                    <a:pt x="28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2" y="25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8" y="19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746">
              <a:extLst>
                <a:ext uri="{FF2B5EF4-FFF2-40B4-BE49-F238E27FC236}">
                  <a16:creationId xmlns:a16="http://schemas.microsoft.com/office/drawing/2014/main" id="{760C2D47-EBFF-9085-6EA4-AB77CA6CD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245023"/>
              <a:ext cx="296863" cy="401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3"/>
                </a:cxn>
                <a:cxn ang="0">
                  <a:pos x="25" y="39"/>
                </a:cxn>
                <a:cxn ang="0">
                  <a:pos x="44" y="75"/>
                </a:cxn>
                <a:cxn ang="0">
                  <a:pos x="94" y="170"/>
                </a:cxn>
                <a:cxn ang="0">
                  <a:pos x="119" y="215"/>
                </a:cxn>
                <a:cxn ang="0">
                  <a:pos x="140" y="249"/>
                </a:cxn>
                <a:cxn ang="0">
                  <a:pos x="146" y="253"/>
                </a:cxn>
                <a:cxn ang="0">
                  <a:pos x="151" y="253"/>
                </a:cxn>
                <a:cxn ang="0">
                  <a:pos x="154" y="249"/>
                </a:cxn>
                <a:cxn ang="0">
                  <a:pos x="155" y="247"/>
                </a:cxn>
                <a:cxn ang="0">
                  <a:pos x="161" y="241"/>
                </a:cxn>
                <a:cxn ang="0">
                  <a:pos x="163" y="241"/>
                </a:cxn>
                <a:cxn ang="0">
                  <a:pos x="165" y="239"/>
                </a:cxn>
                <a:cxn ang="0">
                  <a:pos x="166" y="236"/>
                </a:cxn>
                <a:cxn ang="0">
                  <a:pos x="170" y="232"/>
                </a:cxn>
                <a:cxn ang="0">
                  <a:pos x="171" y="230"/>
                </a:cxn>
                <a:cxn ang="0">
                  <a:pos x="175" y="226"/>
                </a:cxn>
                <a:cxn ang="0">
                  <a:pos x="180" y="223"/>
                </a:cxn>
                <a:cxn ang="0">
                  <a:pos x="182" y="219"/>
                </a:cxn>
                <a:cxn ang="0">
                  <a:pos x="182" y="214"/>
                </a:cxn>
                <a:cxn ang="0">
                  <a:pos x="183" y="212"/>
                </a:cxn>
                <a:cxn ang="0">
                  <a:pos x="183" y="212"/>
                </a:cxn>
                <a:cxn ang="0">
                  <a:pos x="183" y="214"/>
                </a:cxn>
                <a:cxn ang="0">
                  <a:pos x="187" y="207"/>
                </a:cxn>
                <a:cxn ang="0">
                  <a:pos x="187" y="203"/>
                </a:cxn>
                <a:cxn ang="0">
                  <a:pos x="176" y="178"/>
                </a:cxn>
                <a:cxn ang="0">
                  <a:pos x="157" y="148"/>
                </a:cxn>
                <a:cxn ang="0">
                  <a:pos x="149" y="135"/>
                </a:cxn>
                <a:cxn ang="0">
                  <a:pos x="107" y="50"/>
                </a:cxn>
                <a:cxn ang="0">
                  <a:pos x="35" y="16"/>
                </a:cxn>
                <a:cxn ang="0">
                  <a:pos x="2" y="0"/>
                </a:cxn>
              </a:cxnLst>
              <a:rect l="0" t="0" r="r" b="b"/>
              <a:pathLst>
                <a:path w="187" h="25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25" y="39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69" y="126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119" y="215"/>
                  </a:lnTo>
                  <a:lnTo>
                    <a:pt x="140" y="249"/>
                  </a:lnTo>
                  <a:lnTo>
                    <a:pt x="140" y="249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3" y="252"/>
                  </a:lnTo>
                  <a:lnTo>
                    <a:pt x="154" y="249"/>
                  </a:lnTo>
                  <a:lnTo>
                    <a:pt x="155" y="247"/>
                  </a:lnTo>
                  <a:lnTo>
                    <a:pt x="155" y="247"/>
                  </a:lnTo>
                  <a:lnTo>
                    <a:pt x="158" y="244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3" y="241"/>
                  </a:lnTo>
                  <a:lnTo>
                    <a:pt x="165" y="240"/>
                  </a:lnTo>
                  <a:lnTo>
                    <a:pt x="165" y="239"/>
                  </a:lnTo>
                  <a:lnTo>
                    <a:pt x="165" y="239"/>
                  </a:lnTo>
                  <a:lnTo>
                    <a:pt x="166" y="236"/>
                  </a:lnTo>
                  <a:lnTo>
                    <a:pt x="167" y="235"/>
                  </a:lnTo>
                  <a:lnTo>
                    <a:pt x="170" y="232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72" y="228"/>
                  </a:lnTo>
                  <a:lnTo>
                    <a:pt x="175" y="226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2" y="222"/>
                  </a:lnTo>
                  <a:lnTo>
                    <a:pt x="182" y="219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3" y="212"/>
                  </a:lnTo>
                  <a:lnTo>
                    <a:pt x="183" y="212"/>
                  </a:lnTo>
                  <a:lnTo>
                    <a:pt x="183" y="212"/>
                  </a:lnTo>
                  <a:lnTo>
                    <a:pt x="183" y="212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6" y="212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87" y="203"/>
                  </a:lnTo>
                  <a:lnTo>
                    <a:pt x="184" y="195"/>
                  </a:lnTo>
                  <a:lnTo>
                    <a:pt x="176" y="178"/>
                  </a:lnTo>
                  <a:lnTo>
                    <a:pt x="165" y="161"/>
                  </a:lnTo>
                  <a:lnTo>
                    <a:pt x="157" y="148"/>
                  </a:lnTo>
                  <a:lnTo>
                    <a:pt x="157" y="148"/>
                  </a:lnTo>
                  <a:lnTo>
                    <a:pt x="149" y="135"/>
                  </a:lnTo>
                  <a:lnTo>
                    <a:pt x="137" y="11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35" y="16"/>
                  </a:lnTo>
                  <a:lnTo>
                    <a:pt x="12" y="4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747">
              <a:extLst>
                <a:ext uri="{FF2B5EF4-FFF2-40B4-BE49-F238E27FC236}">
                  <a16:creationId xmlns:a16="http://schemas.microsoft.com/office/drawing/2014/main" id="{C56B52DC-48E1-223D-8826-0B85D6EC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232323"/>
              <a:ext cx="4763" cy="79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748">
              <a:extLst>
                <a:ext uri="{FF2B5EF4-FFF2-40B4-BE49-F238E27FC236}">
                  <a16:creationId xmlns:a16="http://schemas.microsoft.com/office/drawing/2014/main" id="{C71C8DC2-2D8C-566C-E664-366FA73B2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2205336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749">
              <a:extLst>
                <a:ext uri="{FF2B5EF4-FFF2-40B4-BE49-F238E27FC236}">
                  <a16:creationId xmlns:a16="http://schemas.microsoft.com/office/drawing/2014/main" id="{E6D75BFD-6D36-A4BE-B411-87B31256A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178348"/>
              <a:ext cx="12700" cy="19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6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8" y="0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750">
              <a:extLst>
                <a:ext uri="{FF2B5EF4-FFF2-40B4-BE49-F238E27FC236}">
                  <a16:creationId xmlns:a16="http://schemas.microsoft.com/office/drawing/2014/main" id="{BC6415B2-40FA-4E98-DFAD-79C2E444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2148186"/>
              <a:ext cx="7938" cy="95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0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751">
              <a:extLst>
                <a:ext uri="{FF2B5EF4-FFF2-40B4-BE49-F238E27FC236}">
                  <a16:creationId xmlns:a16="http://schemas.microsoft.com/office/drawing/2014/main" id="{44A11581-8834-B9AD-BBA5-71FC7D76B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9025" y="2073573"/>
              <a:ext cx="606425" cy="13493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1" y="78"/>
                </a:cxn>
                <a:cxn ang="0">
                  <a:pos x="21" y="53"/>
                </a:cxn>
                <a:cxn ang="0">
                  <a:pos x="9" y="66"/>
                </a:cxn>
                <a:cxn ang="0">
                  <a:pos x="14" y="61"/>
                </a:cxn>
                <a:cxn ang="0">
                  <a:pos x="18" y="57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350" y="1"/>
                </a:cxn>
                <a:cxn ang="0">
                  <a:pos x="269" y="9"/>
                </a:cxn>
                <a:cxn ang="0">
                  <a:pos x="157" y="20"/>
                </a:cxn>
                <a:cxn ang="0">
                  <a:pos x="102" y="29"/>
                </a:cxn>
                <a:cxn ang="0">
                  <a:pos x="80" y="32"/>
                </a:cxn>
                <a:cxn ang="0">
                  <a:pos x="85" y="28"/>
                </a:cxn>
                <a:cxn ang="0">
                  <a:pos x="112" y="24"/>
                </a:cxn>
                <a:cxn ang="0">
                  <a:pos x="139" y="20"/>
                </a:cxn>
                <a:cxn ang="0">
                  <a:pos x="150" y="17"/>
                </a:cxn>
                <a:cxn ang="0">
                  <a:pos x="144" y="17"/>
                </a:cxn>
                <a:cxn ang="0">
                  <a:pos x="89" y="25"/>
                </a:cxn>
                <a:cxn ang="0">
                  <a:pos x="64" y="30"/>
                </a:cxn>
                <a:cxn ang="0">
                  <a:pos x="42" y="36"/>
                </a:cxn>
                <a:cxn ang="0">
                  <a:pos x="30" y="43"/>
                </a:cxn>
                <a:cxn ang="0">
                  <a:pos x="34" y="43"/>
                </a:cxn>
                <a:cxn ang="0">
                  <a:pos x="35" y="43"/>
                </a:cxn>
                <a:cxn ang="0">
                  <a:pos x="40" y="47"/>
                </a:cxn>
                <a:cxn ang="0">
                  <a:pos x="52" y="57"/>
                </a:cxn>
                <a:cxn ang="0">
                  <a:pos x="84" y="76"/>
                </a:cxn>
                <a:cxn ang="0">
                  <a:pos x="111" y="84"/>
                </a:cxn>
                <a:cxn ang="0">
                  <a:pos x="123" y="80"/>
                </a:cxn>
                <a:cxn ang="0">
                  <a:pos x="132" y="80"/>
                </a:cxn>
                <a:cxn ang="0">
                  <a:pos x="137" y="80"/>
                </a:cxn>
                <a:cxn ang="0">
                  <a:pos x="174" y="78"/>
                </a:cxn>
                <a:cxn ang="0">
                  <a:pos x="332" y="66"/>
                </a:cxn>
                <a:cxn ang="0">
                  <a:pos x="346" y="63"/>
                </a:cxn>
                <a:cxn ang="0">
                  <a:pos x="351" y="58"/>
                </a:cxn>
                <a:cxn ang="0">
                  <a:pos x="353" y="51"/>
                </a:cxn>
                <a:cxn ang="0">
                  <a:pos x="361" y="47"/>
                </a:cxn>
                <a:cxn ang="0">
                  <a:pos x="363" y="45"/>
                </a:cxn>
                <a:cxn ang="0">
                  <a:pos x="370" y="40"/>
                </a:cxn>
                <a:cxn ang="0">
                  <a:pos x="367" y="38"/>
                </a:cxn>
                <a:cxn ang="0">
                  <a:pos x="363" y="38"/>
                </a:cxn>
                <a:cxn ang="0">
                  <a:pos x="358" y="40"/>
                </a:cxn>
                <a:cxn ang="0">
                  <a:pos x="358" y="36"/>
                </a:cxn>
                <a:cxn ang="0">
                  <a:pos x="364" y="33"/>
                </a:cxn>
                <a:cxn ang="0">
                  <a:pos x="371" y="29"/>
                </a:cxn>
                <a:cxn ang="0">
                  <a:pos x="372" y="25"/>
                </a:cxn>
                <a:cxn ang="0">
                  <a:pos x="372" y="20"/>
                </a:cxn>
                <a:cxn ang="0">
                  <a:pos x="379" y="16"/>
                </a:cxn>
                <a:cxn ang="0">
                  <a:pos x="382" y="9"/>
                </a:cxn>
                <a:cxn ang="0">
                  <a:pos x="378" y="7"/>
                </a:cxn>
                <a:cxn ang="0">
                  <a:pos x="375" y="1"/>
                </a:cxn>
              </a:cxnLst>
              <a:rect l="0" t="0" r="r" b="b"/>
              <a:pathLst>
                <a:path w="382" h="85">
                  <a:moveTo>
                    <a:pt x="1" y="78"/>
                  </a:moveTo>
                  <a:lnTo>
                    <a:pt x="1" y="7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21" y="53"/>
                  </a:moveTo>
                  <a:lnTo>
                    <a:pt x="21" y="5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1" y="53"/>
                  </a:lnTo>
                  <a:close/>
                  <a:moveTo>
                    <a:pt x="28" y="43"/>
                  </a:moveTo>
                  <a:lnTo>
                    <a:pt x="28" y="43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3"/>
                  </a:lnTo>
                  <a:close/>
                  <a:moveTo>
                    <a:pt x="361" y="0"/>
                  </a:moveTo>
                  <a:lnTo>
                    <a:pt x="361" y="0"/>
                  </a:lnTo>
                  <a:lnTo>
                    <a:pt x="350" y="1"/>
                  </a:lnTo>
                  <a:lnTo>
                    <a:pt x="341" y="1"/>
                  </a:lnTo>
                  <a:lnTo>
                    <a:pt x="341" y="1"/>
                  </a:lnTo>
                  <a:lnTo>
                    <a:pt x="269" y="9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57" y="20"/>
                  </a:lnTo>
                  <a:lnTo>
                    <a:pt x="136" y="22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89" y="30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85" y="28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12" y="24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139" y="20"/>
                  </a:lnTo>
                  <a:lnTo>
                    <a:pt x="148" y="17"/>
                  </a:lnTo>
                  <a:lnTo>
                    <a:pt x="148" y="17"/>
                  </a:lnTo>
                  <a:lnTo>
                    <a:pt x="150" y="17"/>
                  </a:lnTo>
                  <a:lnTo>
                    <a:pt x="149" y="17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51" y="33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38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52" y="57"/>
                  </a:lnTo>
                  <a:lnTo>
                    <a:pt x="64" y="64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8" y="83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40" y="66"/>
                  </a:lnTo>
                  <a:lnTo>
                    <a:pt x="346" y="63"/>
                  </a:lnTo>
                  <a:lnTo>
                    <a:pt x="346" y="63"/>
                  </a:lnTo>
                  <a:lnTo>
                    <a:pt x="349" y="62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53" y="54"/>
                  </a:lnTo>
                  <a:lnTo>
                    <a:pt x="353" y="51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61" y="47"/>
                  </a:lnTo>
                  <a:lnTo>
                    <a:pt x="362" y="46"/>
                  </a:lnTo>
                  <a:lnTo>
                    <a:pt x="363" y="45"/>
                  </a:lnTo>
                  <a:lnTo>
                    <a:pt x="363" y="45"/>
                  </a:lnTo>
                  <a:lnTo>
                    <a:pt x="366" y="42"/>
                  </a:lnTo>
                  <a:lnTo>
                    <a:pt x="367" y="41"/>
                  </a:lnTo>
                  <a:lnTo>
                    <a:pt x="370" y="40"/>
                  </a:lnTo>
                  <a:lnTo>
                    <a:pt x="368" y="38"/>
                  </a:lnTo>
                  <a:lnTo>
                    <a:pt x="368" y="38"/>
                  </a:lnTo>
                  <a:lnTo>
                    <a:pt x="367" y="38"/>
                  </a:lnTo>
                  <a:lnTo>
                    <a:pt x="367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58" y="40"/>
                  </a:lnTo>
                  <a:lnTo>
                    <a:pt x="358" y="40"/>
                  </a:lnTo>
                  <a:lnTo>
                    <a:pt x="358" y="40"/>
                  </a:lnTo>
                  <a:lnTo>
                    <a:pt x="357" y="38"/>
                  </a:lnTo>
                  <a:lnTo>
                    <a:pt x="357" y="38"/>
                  </a:lnTo>
                  <a:lnTo>
                    <a:pt x="358" y="36"/>
                  </a:lnTo>
                  <a:lnTo>
                    <a:pt x="361" y="34"/>
                  </a:lnTo>
                  <a:lnTo>
                    <a:pt x="364" y="33"/>
                  </a:lnTo>
                  <a:lnTo>
                    <a:pt x="364" y="33"/>
                  </a:lnTo>
                  <a:lnTo>
                    <a:pt x="368" y="32"/>
                  </a:lnTo>
                  <a:lnTo>
                    <a:pt x="371" y="29"/>
                  </a:lnTo>
                  <a:lnTo>
                    <a:pt x="371" y="29"/>
                  </a:lnTo>
                  <a:lnTo>
                    <a:pt x="371" y="28"/>
                  </a:lnTo>
                  <a:lnTo>
                    <a:pt x="372" y="25"/>
                  </a:lnTo>
                  <a:lnTo>
                    <a:pt x="372" y="25"/>
                  </a:lnTo>
                  <a:lnTo>
                    <a:pt x="371" y="22"/>
                  </a:lnTo>
                  <a:lnTo>
                    <a:pt x="371" y="21"/>
                  </a:lnTo>
                  <a:lnTo>
                    <a:pt x="372" y="20"/>
                  </a:lnTo>
                  <a:lnTo>
                    <a:pt x="372" y="20"/>
                  </a:lnTo>
                  <a:lnTo>
                    <a:pt x="376" y="19"/>
                  </a:lnTo>
                  <a:lnTo>
                    <a:pt x="379" y="16"/>
                  </a:lnTo>
                  <a:lnTo>
                    <a:pt x="379" y="16"/>
                  </a:lnTo>
                  <a:lnTo>
                    <a:pt x="382" y="12"/>
                  </a:lnTo>
                  <a:lnTo>
                    <a:pt x="382" y="9"/>
                  </a:lnTo>
                  <a:lnTo>
                    <a:pt x="382" y="9"/>
                  </a:lnTo>
                  <a:lnTo>
                    <a:pt x="380" y="8"/>
                  </a:lnTo>
                  <a:lnTo>
                    <a:pt x="378" y="7"/>
                  </a:lnTo>
                  <a:lnTo>
                    <a:pt x="378" y="7"/>
                  </a:lnTo>
                  <a:lnTo>
                    <a:pt x="375" y="4"/>
                  </a:lnTo>
                  <a:lnTo>
                    <a:pt x="375" y="1"/>
                  </a:lnTo>
                  <a:lnTo>
                    <a:pt x="375" y="1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752">
              <a:extLst>
                <a:ext uri="{FF2B5EF4-FFF2-40B4-BE49-F238E27FC236}">
                  <a16:creationId xmlns:a16="http://schemas.microsoft.com/office/drawing/2014/main" id="{355B38F1-0A3E-1B60-595F-E92D0921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5" y="2197398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753">
              <a:extLst>
                <a:ext uri="{FF2B5EF4-FFF2-40B4-BE49-F238E27FC236}">
                  <a16:creationId xmlns:a16="http://schemas.microsoft.com/office/drawing/2014/main" id="{010E535F-4E77-8626-653D-DFDDD3D08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157711"/>
              <a:ext cx="19050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2" y="0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0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754">
              <a:extLst>
                <a:ext uri="{FF2B5EF4-FFF2-40B4-BE49-F238E27FC236}">
                  <a16:creationId xmlns:a16="http://schemas.microsoft.com/office/drawing/2014/main" id="{0083319D-3944-DB23-AF0E-BF059FF9B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2141836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755">
              <a:extLst>
                <a:ext uri="{FF2B5EF4-FFF2-40B4-BE49-F238E27FC236}">
                  <a16:creationId xmlns:a16="http://schemas.microsoft.com/office/drawing/2014/main" id="{15CB24BA-DA7E-A6CA-1619-AA0C7341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2073573"/>
              <a:ext cx="558800" cy="134938"/>
            </a:xfrm>
            <a:custGeom>
              <a:avLst/>
              <a:gdLst/>
              <a:ahLst/>
              <a:cxnLst>
                <a:cxn ang="0">
                  <a:pos x="320" y="1"/>
                </a:cxn>
                <a:cxn ang="0">
                  <a:pos x="239" y="9"/>
                </a:cxn>
                <a:cxn ang="0">
                  <a:pos x="127" y="20"/>
                </a:cxn>
                <a:cxn ang="0">
                  <a:pos x="72" y="29"/>
                </a:cxn>
                <a:cxn ang="0">
                  <a:pos x="50" y="32"/>
                </a:cxn>
                <a:cxn ang="0">
                  <a:pos x="55" y="28"/>
                </a:cxn>
                <a:cxn ang="0">
                  <a:pos x="82" y="24"/>
                </a:cxn>
                <a:cxn ang="0">
                  <a:pos x="109" y="20"/>
                </a:cxn>
                <a:cxn ang="0">
                  <a:pos x="120" y="17"/>
                </a:cxn>
                <a:cxn ang="0">
                  <a:pos x="114" y="17"/>
                </a:cxn>
                <a:cxn ang="0">
                  <a:pos x="59" y="25"/>
                </a:cxn>
                <a:cxn ang="0">
                  <a:pos x="34" y="30"/>
                </a:cxn>
                <a:cxn ang="0">
                  <a:pos x="12" y="36"/>
                </a:cxn>
                <a:cxn ang="0">
                  <a:pos x="0" y="43"/>
                </a:cxn>
                <a:cxn ang="0">
                  <a:pos x="4" y="43"/>
                </a:cxn>
                <a:cxn ang="0">
                  <a:pos x="5" y="43"/>
                </a:cxn>
                <a:cxn ang="0">
                  <a:pos x="10" y="47"/>
                </a:cxn>
                <a:cxn ang="0">
                  <a:pos x="22" y="57"/>
                </a:cxn>
                <a:cxn ang="0">
                  <a:pos x="54" y="76"/>
                </a:cxn>
                <a:cxn ang="0">
                  <a:pos x="81" y="84"/>
                </a:cxn>
                <a:cxn ang="0">
                  <a:pos x="93" y="80"/>
                </a:cxn>
                <a:cxn ang="0">
                  <a:pos x="102" y="80"/>
                </a:cxn>
                <a:cxn ang="0">
                  <a:pos x="107" y="80"/>
                </a:cxn>
                <a:cxn ang="0">
                  <a:pos x="144" y="78"/>
                </a:cxn>
                <a:cxn ang="0">
                  <a:pos x="302" y="66"/>
                </a:cxn>
                <a:cxn ang="0">
                  <a:pos x="316" y="63"/>
                </a:cxn>
                <a:cxn ang="0">
                  <a:pos x="321" y="58"/>
                </a:cxn>
                <a:cxn ang="0">
                  <a:pos x="323" y="51"/>
                </a:cxn>
                <a:cxn ang="0">
                  <a:pos x="331" y="47"/>
                </a:cxn>
                <a:cxn ang="0">
                  <a:pos x="333" y="45"/>
                </a:cxn>
                <a:cxn ang="0">
                  <a:pos x="340" y="40"/>
                </a:cxn>
                <a:cxn ang="0">
                  <a:pos x="337" y="38"/>
                </a:cxn>
                <a:cxn ang="0">
                  <a:pos x="333" y="38"/>
                </a:cxn>
                <a:cxn ang="0">
                  <a:pos x="328" y="40"/>
                </a:cxn>
                <a:cxn ang="0">
                  <a:pos x="328" y="36"/>
                </a:cxn>
                <a:cxn ang="0">
                  <a:pos x="334" y="33"/>
                </a:cxn>
                <a:cxn ang="0">
                  <a:pos x="341" y="29"/>
                </a:cxn>
                <a:cxn ang="0">
                  <a:pos x="342" y="25"/>
                </a:cxn>
                <a:cxn ang="0">
                  <a:pos x="342" y="20"/>
                </a:cxn>
                <a:cxn ang="0">
                  <a:pos x="349" y="16"/>
                </a:cxn>
                <a:cxn ang="0">
                  <a:pos x="352" y="9"/>
                </a:cxn>
                <a:cxn ang="0">
                  <a:pos x="348" y="7"/>
                </a:cxn>
                <a:cxn ang="0">
                  <a:pos x="345" y="1"/>
                </a:cxn>
              </a:cxnLst>
              <a:rect l="0" t="0" r="r" b="b"/>
              <a:pathLst>
                <a:path w="352" h="85">
                  <a:moveTo>
                    <a:pt x="331" y="0"/>
                  </a:moveTo>
                  <a:lnTo>
                    <a:pt x="331" y="0"/>
                  </a:lnTo>
                  <a:lnTo>
                    <a:pt x="320" y="1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239" y="9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27" y="20"/>
                  </a:lnTo>
                  <a:lnTo>
                    <a:pt x="106" y="22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59" y="30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55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82" y="24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109" y="20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21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5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10" y="4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22" y="57"/>
                  </a:lnTo>
                  <a:lnTo>
                    <a:pt x="34" y="6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8" y="83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233" y="71"/>
                  </a:lnTo>
                  <a:lnTo>
                    <a:pt x="233" y="71"/>
                  </a:lnTo>
                  <a:lnTo>
                    <a:pt x="302" y="66"/>
                  </a:lnTo>
                  <a:lnTo>
                    <a:pt x="302" y="66"/>
                  </a:lnTo>
                  <a:lnTo>
                    <a:pt x="310" y="66"/>
                  </a:lnTo>
                  <a:lnTo>
                    <a:pt x="316" y="63"/>
                  </a:lnTo>
                  <a:lnTo>
                    <a:pt x="316" y="63"/>
                  </a:lnTo>
                  <a:lnTo>
                    <a:pt x="319" y="62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3" y="54"/>
                  </a:lnTo>
                  <a:lnTo>
                    <a:pt x="323" y="51"/>
                  </a:lnTo>
                  <a:lnTo>
                    <a:pt x="325" y="50"/>
                  </a:lnTo>
                  <a:lnTo>
                    <a:pt x="325" y="50"/>
                  </a:lnTo>
                  <a:lnTo>
                    <a:pt x="331" y="47"/>
                  </a:lnTo>
                  <a:lnTo>
                    <a:pt x="332" y="46"/>
                  </a:lnTo>
                  <a:lnTo>
                    <a:pt x="333" y="45"/>
                  </a:lnTo>
                  <a:lnTo>
                    <a:pt x="333" y="45"/>
                  </a:lnTo>
                  <a:lnTo>
                    <a:pt x="336" y="42"/>
                  </a:lnTo>
                  <a:lnTo>
                    <a:pt x="337" y="41"/>
                  </a:lnTo>
                  <a:lnTo>
                    <a:pt x="340" y="40"/>
                  </a:lnTo>
                  <a:lnTo>
                    <a:pt x="338" y="38"/>
                  </a:lnTo>
                  <a:lnTo>
                    <a:pt x="338" y="38"/>
                  </a:lnTo>
                  <a:lnTo>
                    <a:pt x="337" y="38"/>
                  </a:lnTo>
                  <a:lnTo>
                    <a:pt x="337" y="38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7" y="38"/>
                  </a:lnTo>
                  <a:lnTo>
                    <a:pt x="327" y="38"/>
                  </a:lnTo>
                  <a:lnTo>
                    <a:pt x="328" y="36"/>
                  </a:lnTo>
                  <a:lnTo>
                    <a:pt x="331" y="34"/>
                  </a:lnTo>
                  <a:lnTo>
                    <a:pt x="334" y="33"/>
                  </a:lnTo>
                  <a:lnTo>
                    <a:pt x="334" y="33"/>
                  </a:lnTo>
                  <a:lnTo>
                    <a:pt x="338" y="32"/>
                  </a:lnTo>
                  <a:lnTo>
                    <a:pt x="341" y="29"/>
                  </a:lnTo>
                  <a:lnTo>
                    <a:pt x="341" y="29"/>
                  </a:lnTo>
                  <a:lnTo>
                    <a:pt x="341" y="28"/>
                  </a:lnTo>
                  <a:lnTo>
                    <a:pt x="342" y="25"/>
                  </a:lnTo>
                  <a:lnTo>
                    <a:pt x="342" y="25"/>
                  </a:lnTo>
                  <a:lnTo>
                    <a:pt x="341" y="22"/>
                  </a:lnTo>
                  <a:lnTo>
                    <a:pt x="341" y="21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6" y="19"/>
                  </a:lnTo>
                  <a:lnTo>
                    <a:pt x="349" y="16"/>
                  </a:lnTo>
                  <a:lnTo>
                    <a:pt x="349" y="16"/>
                  </a:lnTo>
                  <a:lnTo>
                    <a:pt x="352" y="12"/>
                  </a:lnTo>
                  <a:lnTo>
                    <a:pt x="352" y="9"/>
                  </a:lnTo>
                  <a:lnTo>
                    <a:pt x="352" y="9"/>
                  </a:lnTo>
                  <a:lnTo>
                    <a:pt x="350" y="8"/>
                  </a:lnTo>
                  <a:lnTo>
                    <a:pt x="348" y="7"/>
                  </a:lnTo>
                  <a:lnTo>
                    <a:pt x="348" y="7"/>
                  </a:lnTo>
                  <a:lnTo>
                    <a:pt x="345" y="4"/>
                  </a:lnTo>
                  <a:lnTo>
                    <a:pt x="345" y="1"/>
                  </a:lnTo>
                  <a:lnTo>
                    <a:pt x="345" y="1"/>
                  </a:lnTo>
                  <a:lnTo>
                    <a:pt x="33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756">
              <a:extLst>
                <a:ext uri="{FF2B5EF4-FFF2-40B4-BE49-F238E27FC236}">
                  <a16:creationId xmlns:a16="http://schemas.microsoft.com/office/drawing/2014/main" id="{2EE0014C-7379-77DE-5747-11C2F18D1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3625" y="2141836"/>
              <a:ext cx="80963" cy="10318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30" y="18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40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1" y="2"/>
                </a:cxn>
                <a:cxn ang="0">
                  <a:pos x="51" y="2"/>
                </a:cxn>
                <a:cxn ang="0">
                  <a:pos x="51" y="0"/>
                </a:cxn>
              </a:cxnLst>
              <a:rect l="0" t="0" r="r" b="b"/>
              <a:pathLst>
                <a:path w="51" h="65">
                  <a:moveTo>
                    <a:pt x="0" y="65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close/>
                  <a:moveTo>
                    <a:pt x="30" y="18"/>
                  </a:moveTo>
                  <a:lnTo>
                    <a:pt x="30" y="18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30" y="18"/>
                  </a:lnTo>
                  <a:close/>
                  <a:moveTo>
                    <a:pt x="40" y="7"/>
                  </a:moveTo>
                  <a:lnTo>
                    <a:pt x="40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40" y="7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757">
              <a:extLst>
                <a:ext uri="{FF2B5EF4-FFF2-40B4-BE49-F238E27FC236}">
                  <a16:creationId xmlns:a16="http://schemas.microsoft.com/office/drawing/2014/main" id="{8F821584-E8F0-3C6A-1598-A0A58642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2450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758">
              <a:extLst>
                <a:ext uri="{FF2B5EF4-FFF2-40B4-BE49-F238E27FC236}">
                  <a16:creationId xmlns:a16="http://schemas.microsoft.com/office/drawing/2014/main" id="{1611EFC9-7786-CA04-5389-2B6EDFF6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170411"/>
              <a:ext cx="20638" cy="269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3" y="0"/>
                </a:cxn>
              </a:cxnLst>
              <a:rect l="0" t="0" r="r" b="b"/>
              <a:pathLst>
                <a:path w="13" h="17">
                  <a:moveTo>
                    <a:pt x="13" y="0"/>
                  </a:moveTo>
                  <a:lnTo>
                    <a:pt x="13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759">
              <a:extLst>
                <a:ext uri="{FF2B5EF4-FFF2-40B4-BE49-F238E27FC236}">
                  <a16:creationId xmlns:a16="http://schemas.microsoft.com/office/drawing/2014/main" id="{BF8BA72A-D556-D0C2-4838-CD7E83CB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600" y="215294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760">
              <a:extLst>
                <a:ext uri="{FF2B5EF4-FFF2-40B4-BE49-F238E27FC236}">
                  <a16:creationId xmlns:a16="http://schemas.microsoft.com/office/drawing/2014/main" id="{17CCCFE2-A240-1B0C-2B7B-42CAEC370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0" y="2141836"/>
              <a:ext cx="1588" cy="3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Freeform 761">
              <a:extLst>
                <a:ext uri="{FF2B5EF4-FFF2-40B4-BE49-F238E27FC236}">
                  <a16:creationId xmlns:a16="http://schemas.microsoft.com/office/drawing/2014/main" id="{B263F700-8068-1477-963A-388196B3A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2137073"/>
              <a:ext cx="1493838" cy="401638"/>
            </a:xfrm>
            <a:custGeom>
              <a:avLst/>
              <a:gdLst/>
              <a:ahLst/>
              <a:cxnLst>
                <a:cxn ang="0">
                  <a:pos x="1" y="68"/>
                </a:cxn>
                <a:cxn ang="0">
                  <a:pos x="1" y="66"/>
                </a:cxn>
                <a:cxn ang="0">
                  <a:pos x="12" y="45"/>
                </a:cxn>
                <a:cxn ang="0">
                  <a:pos x="3" y="60"/>
                </a:cxn>
                <a:cxn ang="0">
                  <a:pos x="11" y="49"/>
                </a:cxn>
                <a:cxn ang="0">
                  <a:pos x="12" y="45"/>
                </a:cxn>
                <a:cxn ang="0">
                  <a:pos x="112" y="45"/>
                </a:cxn>
                <a:cxn ang="0">
                  <a:pos x="92" y="89"/>
                </a:cxn>
                <a:cxn ang="0">
                  <a:pos x="204" y="164"/>
                </a:cxn>
                <a:cxn ang="0">
                  <a:pos x="309" y="207"/>
                </a:cxn>
                <a:cxn ang="0">
                  <a:pos x="450" y="241"/>
                </a:cxn>
                <a:cxn ang="0">
                  <a:pos x="559" y="253"/>
                </a:cxn>
                <a:cxn ang="0">
                  <a:pos x="649" y="242"/>
                </a:cxn>
                <a:cxn ang="0">
                  <a:pos x="776" y="204"/>
                </a:cxn>
                <a:cxn ang="0">
                  <a:pos x="844" y="161"/>
                </a:cxn>
                <a:cxn ang="0">
                  <a:pos x="868" y="136"/>
                </a:cxn>
                <a:cxn ang="0">
                  <a:pos x="860" y="141"/>
                </a:cxn>
                <a:cxn ang="0">
                  <a:pos x="853" y="124"/>
                </a:cxn>
                <a:cxn ang="0">
                  <a:pos x="796" y="158"/>
                </a:cxn>
                <a:cxn ang="0">
                  <a:pos x="713" y="189"/>
                </a:cxn>
                <a:cxn ang="0">
                  <a:pos x="646" y="202"/>
                </a:cxn>
                <a:cxn ang="0">
                  <a:pos x="615" y="203"/>
                </a:cxn>
                <a:cxn ang="0">
                  <a:pos x="595" y="200"/>
                </a:cxn>
                <a:cxn ang="0">
                  <a:pos x="597" y="200"/>
                </a:cxn>
                <a:cxn ang="0">
                  <a:pos x="658" y="198"/>
                </a:cxn>
                <a:cxn ang="0">
                  <a:pos x="681" y="193"/>
                </a:cxn>
                <a:cxn ang="0">
                  <a:pos x="637" y="196"/>
                </a:cxn>
                <a:cxn ang="0">
                  <a:pos x="617" y="196"/>
                </a:cxn>
                <a:cxn ang="0">
                  <a:pos x="611" y="196"/>
                </a:cxn>
                <a:cxn ang="0">
                  <a:pos x="605" y="198"/>
                </a:cxn>
                <a:cxn ang="0">
                  <a:pos x="587" y="194"/>
                </a:cxn>
                <a:cxn ang="0">
                  <a:pos x="580" y="195"/>
                </a:cxn>
                <a:cxn ang="0">
                  <a:pos x="565" y="194"/>
                </a:cxn>
                <a:cxn ang="0">
                  <a:pos x="563" y="194"/>
                </a:cxn>
                <a:cxn ang="0">
                  <a:pos x="551" y="193"/>
                </a:cxn>
                <a:cxn ang="0">
                  <a:pos x="544" y="193"/>
                </a:cxn>
                <a:cxn ang="0">
                  <a:pos x="538" y="191"/>
                </a:cxn>
                <a:cxn ang="0">
                  <a:pos x="461" y="179"/>
                </a:cxn>
                <a:cxn ang="0">
                  <a:pos x="359" y="149"/>
                </a:cxn>
                <a:cxn ang="0">
                  <a:pos x="239" y="103"/>
                </a:cxn>
                <a:cxn ang="0">
                  <a:pos x="118" y="45"/>
                </a:cxn>
                <a:cxn ang="0">
                  <a:pos x="16" y="43"/>
                </a:cxn>
                <a:cxn ang="0">
                  <a:pos x="19" y="39"/>
                </a:cxn>
                <a:cxn ang="0">
                  <a:pos x="45" y="7"/>
                </a:cxn>
                <a:cxn ang="0">
                  <a:pos x="49" y="3"/>
                </a:cxn>
                <a:cxn ang="0">
                  <a:pos x="47" y="3"/>
                </a:cxn>
                <a:cxn ang="0">
                  <a:pos x="941" y="0"/>
                </a:cxn>
                <a:cxn ang="0">
                  <a:pos x="937" y="18"/>
                </a:cxn>
              </a:cxnLst>
              <a:rect l="0" t="0" r="r" b="b"/>
              <a:pathLst>
                <a:path w="941" h="253">
                  <a:moveTo>
                    <a:pt x="0" y="65"/>
                  </a:moveTo>
                  <a:lnTo>
                    <a:pt x="0" y="65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5"/>
                  </a:lnTo>
                  <a:close/>
                  <a:moveTo>
                    <a:pt x="12" y="45"/>
                  </a:moveTo>
                  <a:lnTo>
                    <a:pt x="12" y="45"/>
                  </a:lnTo>
                  <a:lnTo>
                    <a:pt x="12" y="45"/>
                  </a:lnTo>
                  <a:lnTo>
                    <a:pt x="8" y="52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2" y="45"/>
                  </a:lnTo>
                  <a:close/>
                  <a:moveTo>
                    <a:pt x="118" y="45"/>
                  </a:moveTo>
                  <a:lnTo>
                    <a:pt x="118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84" y="73"/>
                  </a:lnTo>
                  <a:lnTo>
                    <a:pt x="92" y="89"/>
                  </a:lnTo>
                  <a:lnTo>
                    <a:pt x="92" y="89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204" y="164"/>
                  </a:lnTo>
                  <a:lnTo>
                    <a:pt x="247" y="183"/>
                  </a:lnTo>
                  <a:lnTo>
                    <a:pt x="281" y="198"/>
                  </a:lnTo>
                  <a:lnTo>
                    <a:pt x="281" y="198"/>
                  </a:lnTo>
                  <a:lnTo>
                    <a:pt x="309" y="207"/>
                  </a:lnTo>
                  <a:lnTo>
                    <a:pt x="340" y="216"/>
                  </a:lnTo>
                  <a:lnTo>
                    <a:pt x="376" y="225"/>
                  </a:lnTo>
                  <a:lnTo>
                    <a:pt x="412" y="233"/>
                  </a:lnTo>
                  <a:lnTo>
                    <a:pt x="450" y="241"/>
                  </a:lnTo>
                  <a:lnTo>
                    <a:pt x="488" y="248"/>
                  </a:lnTo>
                  <a:lnTo>
                    <a:pt x="525" y="250"/>
                  </a:lnTo>
                  <a:lnTo>
                    <a:pt x="559" y="253"/>
                  </a:lnTo>
                  <a:lnTo>
                    <a:pt x="559" y="253"/>
                  </a:lnTo>
                  <a:lnTo>
                    <a:pt x="583" y="252"/>
                  </a:lnTo>
                  <a:lnTo>
                    <a:pt x="583" y="252"/>
                  </a:lnTo>
                  <a:lnTo>
                    <a:pt x="616" y="248"/>
                  </a:lnTo>
                  <a:lnTo>
                    <a:pt x="649" y="242"/>
                  </a:lnTo>
                  <a:lnTo>
                    <a:pt x="683" y="236"/>
                  </a:lnTo>
                  <a:lnTo>
                    <a:pt x="716" y="227"/>
                  </a:lnTo>
                  <a:lnTo>
                    <a:pt x="747" y="216"/>
                  </a:lnTo>
                  <a:lnTo>
                    <a:pt x="776" y="204"/>
                  </a:lnTo>
                  <a:lnTo>
                    <a:pt x="804" y="190"/>
                  </a:lnTo>
                  <a:lnTo>
                    <a:pt x="827" y="174"/>
                  </a:lnTo>
                  <a:lnTo>
                    <a:pt x="827" y="174"/>
                  </a:lnTo>
                  <a:lnTo>
                    <a:pt x="844" y="161"/>
                  </a:lnTo>
                  <a:lnTo>
                    <a:pt x="860" y="144"/>
                  </a:lnTo>
                  <a:lnTo>
                    <a:pt x="860" y="144"/>
                  </a:lnTo>
                  <a:lnTo>
                    <a:pt x="868" y="136"/>
                  </a:lnTo>
                  <a:lnTo>
                    <a:pt x="868" y="136"/>
                  </a:lnTo>
                  <a:lnTo>
                    <a:pt x="860" y="141"/>
                  </a:lnTo>
                  <a:lnTo>
                    <a:pt x="860" y="141"/>
                  </a:lnTo>
                  <a:lnTo>
                    <a:pt x="860" y="141"/>
                  </a:lnTo>
                  <a:lnTo>
                    <a:pt x="860" y="141"/>
                  </a:lnTo>
                  <a:lnTo>
                    <a:pt x="877" y="103"/>
                  </a:lnTo>
                  <a:lnTo>
                    <a:pt x="877" y="103"/>
                  </a:lnTo>
                  <a:lnTo>
                    <a:pt x="864" y="115"/>
                  </a:lnTo>
                  <a:lnTo>
                    <a:pt x="853" y="124"/>
                  </a:lnTo>
                  <a:lnTo>
                    <a:pt x="843" y="132"/>
                  </a:lnTo>
                  <a:lnTo>
                    <a:pt x="832" y="139"/>
                  </a:lnTo>
                  <a:lnTo>
                    <a:pt x="814" y="149"/>
                  </a:lnTo>
                  <a:lnTo>
                    <a:pt x="796" y="158"/>
                  </a:lnTo>
                  <a:lnTo>
                    <a:pt x="796" y="158"/>
                  </a:lnTo>
                  <a:lnTo>
                    <a:pt x="772" y="169"/>
                  </a:lnTo>
                  <a:lnTo>
                    <a:pt x="743" y="179"/>
                  </a:lnTo>
                  <a:lnTo>
                    <a:pt x="713" y="189"/>
                  </a:lnTo>
                  <a:lnTo>
                    <a:pt x="687" y="195"/>
                  </a:lnTo>
                  <a:lnTo>
                    <a:pt x="687" y="195"/>
                  </a:lnTo>
                  <a:lnTo>
                    <a:pt x="666" y="199"/>
                  </a:lnTo>
                  <a:lnTo>
                    <a:pt x="646" y="202"/>
                  </a:lnTo>
                  <a:lnTo>
                    <a:pt x="629" y="203"/>
                  </a:lnTo>
                  <a:lnTo>
                    <a:pt x="615" y="203"/>
                  </a:lnTo>
                  <a:lnTo>
                    <a:pt x="615" y="203"/>
                  </a:lnTo>
                  <a:lnTo>
                    <a:pt x="615" y="203"/>
                  </a:lnTo>
                  <a:lnTo>
                    <a:pt x="615" y="203"/>
                  </a:lnTo>
                  <a:lnTo>
                    <a:pt x="605" y="203"/>
                  </a:lnTo>
                  <a:lnTo>
                    <a:pt x="599" y="202"/>
                  </a:lnTo>
                  <a:lnTo>
                    <a:pt x="595" y="200"/>
                  </a:lnTo>
                  <a:lnTo>
                    <a:pt x="595" y="200"/>
                  </a:lnTo>
                  <a:lnTo>
                    <a:pt x="595" y="200"/>
                  </a:lnTo>
                  <a:lnTo>
                    <a:pt x="595" y="200"/>
                  </a:lnTo>
                  <a:lnTo>
                    <a:pt x="597" y="200"/>
                  </a:lnTo>
                  <a:lnTo>
                    <a:pt x="597" y="200"/>
                  </a:lnTo>
                  <a:lnTo>
                    <a:pt x="633" y="199"/>
                  </a:lnTo>
                  <a:lnTo>
                    <a:pt x="633" y="199"/>
                  </a:lnTo>
                  <a:lnTo>
                    <a:pt x="658" y="198"/>
                  </a:lnTo>
                  <a:lnTo>
                    <a:pt x="679" y="194"/>
                  </a:lnTo>
                  <a:lnTo>
                    <a:pt x="679" y="194"/>
                  </a:lnTo>
                  <a:lnTo>
                    <a:pt x="681" y="193"/>
                  </a:lnTo>
                  <a:lnTo>
                    <a:pt x="681" y="193"/>
                  </a:lnTo>
                  <a:lnTo>
                    <a:pt x="681" y="193"/>
                  </a:lnTo>
                  <a:lnTo>
                    <a:pt x="659" y="194"/>
                  </a:lnTo>
                  <a:lnTo>
                    <a:pt x="659" y="194"/>
                  </a:lnTo>
                  <a:lnTo>
                    <a:pt x="637" y="196"/>
                  </a:lnTo>
                  <a:lnTo>
                    <a:pt x="620" y="196"/>
                  </a:lnTo>
                  <a:lnTo>
                    <a:pt x="620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1" y="196"/>
                  </a:lnTo>
                  <a:lnTo>
                    <a:pt x="611" y="196"/>
                  </a:lnTo>
                  <a:lnTo>
                    <a:pt x="607" y="198"/>
                  </a:lnTo>
                  <a:lnTo>
                    <a:pt x="607" y="198"/>
                  </a:lnTo>
                  <a:lnTo>
                    <a:pt x="605" y="198"/>
                  </a:lnTo>
                  <a:lnTo>
                    <a:pt x="605" y="198"/>
                  </a:lnTo>
                  <a:lnTo>
                    <a:pt x="597" y="196"/>
                  </a:lnTo>
                  <a:lnTo>
                    <a:pt x="597" y="196"/>
                  </a:lnTo>
                  <a:lnTo>
                    <a:pt x="592" y="195"/>
                  </a:lnTo>
                  <a:lnTo>
                    <a:pt x="587" y="194"/>
                  </a:lnTo>
                  <a:lnTo>
                    <a:pt x="587" y="194"/>
                  </a:lnTo>
                  <a:lnTo>
                    <a:pt x="584" y="195"/>
                  </a:lnTo>
                  <a:lnTo>
                    <a:pt x="584" y="195"/>
                  </a:lnTo>
                  <a:lnTo>
                    <a:pt x="580" y="195"/>
                  </a:lnTo>
                  <a:lnTo>
                    <a:pt x="580" y="195"/>
                  </a:lnTo>
                  <a:lnTo>
                    <a:pt x="575" y="195"/>
                  </a:lnTo>
                  <a:lnTo>
                    <a:pt x="575" y="195"/>
                  </a:lnTo>
                  <a:lnTo>
                    <a:pt x="565" y="194"/>
                  </a:lnTo>
                  <a:lnTo>
                    <a:pt x="565" y="194"/>
                  </a:lnTo>
                  <a:lnTo>
                    <a:pt x="563" y="194"/>
                  </a:lnTo>
                  <a:lnTo>
                    <a:pt x="563" y="194"/>
                  </a:lnTo>
                  <a:lnTo>
                    <a:pt x="563" y="194"/>
                  </a:lnTo>
                  <a:lnTo>
                    <a:pt x="563" y="194"/>
                  </a:lnTo>
                  <a:lnTo>
                    <a:pt x="558" y="193"/>
                  </a:lnTo>
                  <a:lnTo>
                    <a:pt x="558" y="193"/>
                  </a:lnTo>
                  <a:lnTo>
                    <a:pt x="551" y="193"/>
                  </a:lnTo>
                  <a:lnTo>
                    <a:pt x="551" y="193"/>
                  </a:lnTo>
                  <a:lnTo>
                    <a:pt x="548" y="193"/>
                  </a:lnTo>
                  <a:lnTo>
                    <a:pt x="548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1" y="193"/>
                  </a:lnTo>
                  <a:lnTo>
                    <a:pt x="538" y="191"/>
                  </a:lnTo>
                  <a:lnTo>
                    <a:pt x="538" y="191"/>
                  </a:lnTo>
                  <a:lnTo>
                    <a:pt x="532" y="190"/>
                  </a:lnTo>
                  <a:lnTo>
                    <a:pt x="532" y="190"/>
                  </a:lnTo>
                  <a:lnTo>
                    <a:pt x="461" y="179"/>
                  </a:lnTo>
                  <a:lnTo>
                    <a:pt x="461" y="179"/>
                  </a:lnTo>
                  <a:lnTo>
                    <a:pt x="443" y="175"/>
                  </a:lnTo>
                  <a:lnTo>
                    <a:pt x="414" y="166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34" y="140"/>
                  </a:lnTo>
                  <a:lnTo>
                    <a:pt x="298" y="126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194" y="84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18" y="45"/>
                  </a:lnTo>
                  <a:close/>
                  <a:moveTo>
                    <a:pt x="19" y="39"/>
                  </a:moveTo>
                  <a:lnTo>
                    <a:pt x="19" y="39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9" y="39"/>
                  </a:ln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close/>
                  <a:moveTo>
                    <a:pt x="49" y="3"/>
                  </a:moveTo>
                  <a:lnTo>
                    <a:pt x="49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9" y="3"/>
                  </a:lnTo>
                  <a:close/>
                  <a:moveTo>
                    <a:pt x="941" y="0"/>
                  </a:moveTo>
                  <a:lnTo>
                    <a:pt x="941" y="0"/>
                  </a:lnTo>
                  <a:lnTo>
                    <a:pt x="935" y="23"/>
                  </a:lnTo>
                  <a:lnTo>
                    <a:pt x="927" y="44"/>
                  </a:lnTo>
                  <a:lnTo>
                    <a:pt x="927" y="44"/>
                  </a:lnTo>
                  <a:lnTo>
                    <a:pt x="937" y="18"/>
                  </a:lnTo>
                  <a:lnTo>
                    <a:pt x="941" y="1"/>
                  </a:lnTo>
                  <a:lnTo>
                    <a:pt x="941" y="1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Freeform 762">
              <a:extLst>
                <a:ext uri="{FF2B5EF4-FFF2-40B4-BE49-F238E27FC236}">
                  <a16:creationId xmlns:a16="http://schemas.microsoft.com/office/drawing/2014/main" id="{1A3156B1-52DE-78AD-C3A2-C4C13843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240261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Freeform 763">
              <a:extLst>
                <a:ext uri="{FF2B5EF4-FFF2-40B4-BE49-F238E27FC236}">
                  <a16:creationId xmlns:a16="http://schemas.microsoft.com/office/drawing/2014/main" id="{023A9657-C067-D7AF-FD2C-4B9356013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208511"/>
              <a:ext cx="14288" cy="238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Freeform 764">
              <a:extLst>
                <a:ext uri="{FF2B5EF4-FFF2-40B4-BE49-F238E27FC236}">
                  <a16:creationId xmlns:a16="http://schemas.microsoft.com/office/drawing/2014/main" id="{D92C65DB-372F-1CC7-FA14-1E7371111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925" y="2208511"/>
              <a:ext cx="1273175" cy="3302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7"/>
                </a:cxn>
                <a:cxn ang="0">
                  <a:pos x="17" y="44"/>
                </a:cxn>
                <a:cxn ang="0">
                  <a:pos x="129" y="119"/>
                </a:cxn>
                <a:cxn ang="0">
                  <a:pos x="206" y="153"/>
                </a:cxn>
                <a:cxn ang="0">
                  <a:pos x="301" y="180"/>
                </a:cxn>
                <a:cxn ang="0">
                  <a:pos x="413" y="203"/>
                </a:cxn>
                <a:cxn ang="0">
                  <a:pos x="484" y="208"/>
                </a:cxn>
                <a:cxn ang="0">
                  <a:pos x="541" y="203"/>
                </a:cxn>
                <a:cxn ang="0">
                  <a:pos x="641" y="182"/>
                </a:cxn>
                <a:cxn ang="0">
                  <a:pos x="729" y="145"/>
                </a:cxn>
                <a:cxn ang="0">
                  <a:pos x="769" y="116"/>
                </a:cxn>
                <a:cxn ang="0">
                  <a:pos x="793" y="91"/>
                </a:cxn>
                <a:cxn ang="0">
                  <a:pos x="785" y="96"/>
                </a:cxn>
                <a:cxn ang="0">
                  <a:pos x="802" y="58"/>
                </a:cxn>
                <a:cxn ang="0">
                  <a:pos x="778" y="79"/>
                </a:cxn>
                <a:cxn ang="0">
                  <a:pos x="739" y="104"/>
                </a:cxn>
                <a:cxn ang="0">
                  <a:pos x="697" y="124"/>
                </a:cxn>
                <a:cxn ang="0">
                  <a:pos x="612" y="150"/>
                </a:cxn>
                <a:cxn ang="0">
                  <a:pos x="571" y="157"/>
                </a:cxn>
                <a:cxn ang="0">
                  <a:pos x="540" y="158"/>
                </a:cxn>
                <a:cxn ang="0">
                  <a:pos x="530" y="158"/>
                </a:cxn>
                <a:cxn ang="0">
                  <a:pos x="520" y="155"/>
                </a:cxn>
                <a:cxn ang="0">
                  <a:pos x="522" y="155"/>
                </a:cxn>
                <a:cxn ang="0">
                  <a:pos x="558" y="154"/>
                </a:cxn>
                <a:cxn ang="0">
                  <a:pos x="604" y="149"/>
                </a:cxn>
                <a:cxn ang="0">
                  <a:pos x="606" y="148"/>
                </a:cxn>
                <a:cxn ang="0">
                  <a:pos x="562" y="151"/>
                </a:cxn>
                <a:cxn ang="0">
                  <a:pos x="542" y="151"/>
                </a:cxn>
                <a:cxn ang="0">
                  <a:pos x="540" y="151"/>
                </a:cxn>
                <a:cxn ang="0">
                  <a:pos x="532" y="153"/>
                </a:cxn>
                <a:cxn ang="0">
                  <a:pos x="530" y="153"/>
                </a:cxn>
                <a:cxn ang="0">
                  <a:pos x="517" y="150"/>
                </a:cxn>
                <a:cxn ang="0">
                  <a:pos x="509" y="150"/>
                </a:cxn>
                <a:cxn ang="0">
                  <a:pos x="505" y="150"/>
                </a:cxn>
                <a:cxn ang="0">
                  <a:pos x="490" y="149"/>
                </a:cxn>
                <a:cxn ang="0">
                  <a:pos x="488" y="149"/>
                </a:cxn>
                <a:cxn ang="0">
                  <a:pos x="483" y="148"/>
                </a:cxn>
                <a:cxn ang="0">
                  <a:pos x="476" y="148"/>
                </a:cxn>
                <a:cxn ang="0">
                  <a:pos x="469" y="148"/>
                </a:cxn>
                <a:cxn ang="0">
                  <a:pos x="463" y="146"/>
                </a:cxn>
                <a:cxn ang="0">
                  <a:pos x="457" y="145"/>
                </a:cxn>
                <a:cxn ang="0">
                  <a:pos x="368" y="130"/>
                </a:cxn>
                <a:cxn ang="0">
                  <a:pos x="284" y="104"/>
                </a:cxn>
                <a:cxn ang="0">
                  <a:pos x="164" y="58"/>
                </a:cxn>
                <a:cxn ang="0">
                  <a:pos x="72" y="16"/>
                </a:cxn>
              </a:cxnLst>
              <a:rect l="0" t="0" r="r" b="b"/>
              <a:pathLst>
                <a:path w="802" h="208">
                  <a:moveTo>
                    <a:pt x="43" y="0"/>
                  </a:moveTo>
                  <a:lnTo>
                    <a:pt x="4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9" y="28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129" y="119"/>
                  </a:lnTo>
                  <a:lnTo>
                    <a:pt x="172" y="138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34" y="162"/>
                  </a:lnTo>
                  <a:lnTo>
                    <a:pt x="265" y="171"/>
                  </a:lnTo>
                  <a:lnTo>
                    <a:pt x="301" y="180"/>
                  </a:lnTo>
                  <a:lnTo>
                    <a:pt x="337" y="188"/>
                  </a:lnTo>
                  <a:lnTo>
                    <a:pt x="375" y="196"/>
                  </a:lnTo>
                  <a:lnTo>
                    <a:pt x="413" y="203"/>
                  </a:lnTo>
                  <a:lnTo>
                    <a:pt x="450" y="205"/>
                  </a:lnTo>
                  <a:lnTo>
                    <a:pt x="484" y="208"/>
                  </a:lnTo>
                  <a:lnTo>
                    <a:pt x="484" y="208"/>
                  </a:lnTo>
                  <a:lnTo>
                    <a:pt x="508" y="207"/>
                  </a:lnTo>
                  <a:lnTo>
                    <a:pt x="508" y="207"/>
                  </a:lnTo>
                  <a:lnTo>
                    <a:pt x="541" y="203"/>
                  </a:lnTo>
                  <a:lnTo>
                    <a:pt x="574" y="197"/>
                  </a:lnTo>
                  <a:lnTo>
                    <a:pt x="608" y="191"/>
                  </a:lnTo>
                  <a:lnTo>
                    <a:pt x="641" y="182"/>
                  </a:lnTo>
                  <a:lnTo>
                    <a:pt x="672" y="171"/>
                  </a:lnTo>
                  <a:lnTo>
                    <a:pt x="701" y="159"/>
                  </a:lnTo>
                  <a:lnTo>
                    <a:pt x="729" y="145"/>
                  </a:lnTo>
                  <a:lnTo>
                    <a:pt x="752" y="129"/>
                  </a:lnTo>
                  <a:lnTo>
                    <a:pt x="752" y="129"/>
                  </a:lnTo>
                  <a:lnTo>
                    <a:pt x="769" y="116"/>
                  </a:lnTo>
                  <a:lnTo>
                    <a:pt x="785" y="99"/>
                  </a:lnTo>
                  <a:lnTo>
                    <a:pt x="785" y="99"/>
                  </a:lnTo>
                  <a:lnTo>
                    <a:pt x="793" y="91"/>
                  </a:lnTo>
                  <a:lnTo>
                    <a:pt x="793" y="91"/>
                  </a:lnTo>
                  <a:lnTo>
                    <a:pt x="785" y="96"/>
                  </a:lnTo>
                  <a:lnTo>
                    <a:pt x="785" y="96"/>
                  </a:lnTo>
                  <a:lnTo>
                    <a:pt x="785" y="96"/>
                  </a:lnTo>
                  <a:lnTo>
                    <a:pt x="785" y="96"/>
                  </a:lnTo>
                  <a:lnTo>
                    <a:pt x="802" y="58"/>
                  </a:lnTo>
                  <a:lnTo>
                    <a:pt x="802" y="58"/>
                  </a:lnTo>
                  <a:lnTo>
                    <a:pt x="789" y="70"/>
                  </a:lnTo>
                  <a:lnTo>
                    <a:pt x="778" y="79"/>
                  </a:lnTo>
                  <a:lnTo>
                    <a:pt x="768" y="87"/>
                  </a:lnTo>
                  <a:lnTo>
                    <a:pt x="757" y="94"/>
                  </a:lnTo>
                  <a:lnTo>
                    <a:pt x="739" y="104"/>
                  </a:lnTo>
                  <a:lnTo>
                    <a:pt x="721" y="113"/>
                  </a:lnTo>
                  <a:lnTo>
                    <a:pt x="721" y="113"/>
                  </a:lnTo>
                  <a:lnTo>
                    <a:pt x="697" y="124"/>
                  </a:lnTo>
                  <a:lnTo>
                    <a:pt x="668" y="134"/>
                  </a:lnTo>
                  <a:lnTo>
                    <a:pt x="638" y="144"/>
                  </a:lnTo>
                  <a:lnTo>
                    <a:pt x="612" y="150"/>
                  </a:lnTo>
                  <a:lnTo>
                    <a:pt x="612" y="150"/>
                  </a:lnTo>
                  <a:lnTo>
                    <a:pt x="591" y="154"/>
                  </a:lnTo>
                  <a:lnTo>
                    <a:pt x="571" y="157"/>
                  </a:lnTo>
                  <a:lnTo>
                    <a:pt x="554" y="158"/>
                  </a:lnTo>
                  <a:lnTo>
                    <a:pt x="540" y="158"/>
                  </a:lnTo>
                  <a:lnTo>
                    <a:pt x="540" y="158"/>
                  </a:lnTo>
                  <a:lnTo>
                    <a:pt x="540" y="158"/>
                  </a:lnTo>
                  <a:lnTo>
                    <a:pt x="540" y="158"/>
                  </a:lnTo>
                  <a:lnTo>
                    <a:pt x="530" y="158"/>
                  </a:lnTo>
                  <a:lnTo>
                    <a:pt x="524" y="157"/>
                  </a:lnTo>
                  <a:lnTo>
                    <a:pt x="520" y="155"/>
                  </a:lnTo>
                  <a:lnTo>
                    <a:pt x="520" y="155"/>
                  </a:lnTo>
                  <a:lnTo>
                    <a:pt x="520" y="155"/>
                  </a:lnTo>
                  <a:lnTo>
                    <a:pt x="520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58" y="154"/>
                  </a:lnTo>
                  <a:lnTo>
                    <a:pt x="558" y="154"/>
                  </a:lnTo>
                  <a:lnTo>
                    <a:pt x="583" y="153"/>
                  </a:lnTo>
                  <a:lnTo>
                    <a:pt x="604" y="149"/>
                  </a:lnTo>
                  <a:lnTo>
                    <a:pt x="604" y="149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584" y="149"/>
                  </a:lnTo>
                  <a:lnTo>
                    <a:pt x="584" y="149"/>
                  </a:lnTo>
                  <a:lnTo>
                    <a:pt x="562" y="151"/>
                  </a:lnTo>
                  <a:lnTo>
                    <a:pt x="545" y="151"/>
                  </a:lnTo>
                  <a:lnTo>
                    <a:pt x="545" y="151"/>
                  </a:lnTo>
                  <a:lnTo>
                    <a:pt x="542" y="151"/>
                  </a:lnTo>
                  <a:lnTo>
                    <a:pt x="542" y="151"/>
                  </a:lnTo>
                  <a:lnTo>
                    <a:pt x="540" y="151"/>
                  </a:lnTo>
                  <a:lnTo>
                    <a:pt x="540" y="151"/>
                  </a:lnTo>
                  <a:lnTo>
                    <a:pt x="536" y="151"/>
                  </a:lnTo>
                  <a:lnTo>
                    <a:pt x="536" y="151"/>
                  </a:lnTo>
                  <a:lnTo>
                    <a:pt x="532" y="153"/>
                  </a:lnTo>
                  <a:lnTo>
                    <a:pt x="532" y="153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17" y="150"/>
                  </a:lnTo>
                  <a:lnTo>
                    <a:pt x="512" y="149"/>
                  </a:lnTo>
                  <a:lnTo>
                    <a:pt x="512" y="149"/>
                  </a:lnTo>
                  <a:lnTo>
                    <a:pt x="509" y="150"/>
                  </a:lnTo>
                  <a:lnTo>
                    <a:pt x="509" y="150"/>
                  </a:lnTo>
                  <a:lnTo>
                    <a:pt x="505" y="150"/>
                  </a:lnTo>
                  <a:lnTo>
                    <a:pt x="505" y="150"/>
                  </a:lnTo>
                  <a:lnTo>
                    <a:pt x="500" y="150"/>
                  </a:lnTo>
                  <a:lnTo>
                    <a:pt x="500" y="150"/>
                  </a:lnTo>
                  <a:lnTo>
                    <a:pt x="490" y="149"/>
                  </a:lnTo>
                  <a:lnTo>
                    <a:pt x="490" y="149"/>
                  </a:lnTo>
                  <a:lnTo>
                    <a:pt x="488" y="149"/>
                  </a:lnTo>
                  <a:lnTo>
                    <a:pt x="488" y="149"/>
                  </a:lnTo>
                  <a:lnTo>
                    <a:pt x="488" y="149"/>
                  </a:lnTo>
                  <a:lnTo>
                    <a:pt x="488" y="149"/>
                  </a:lnTo>
                  <a:lnTo>
                    <a:pt x="483" y="148"/>
                  </a:lnTo>
                  <a:lnTo>
                    <a:pt x="483" y="148"/>
                  </a:lnTo>
                  <a:lnTo>
                    <a:pt x="476" y="148"/>
                  </a:lnTo>
                  <a:lnTo>
                    <a:pt x="476" y="148"/>
                  </a:lnTo>
                  <a:lnTo>
                    <a:pt x="473" y="148"/>
                  </a:lnTo>
                  <a:lnTo>
                    <a:pt x="473" y="148"/>
                  </a:lnTo>
                  <a:lnTo>
                    <a:pt x="469" y="148"/>
                  </a:lnTo>
                  <a:lnTo>
                    <a:pt x="469" y="148"/>
                  </a:lnTo>
                  <a:lnTo>
                    <a:pt x="466" y="148"/>
                  </a:lnTo>
                  <a:lnTo>
                    <a:pt x="463" y="146"/>
                  </a:lnTo>
                  <a:lnTo>
                    <a:pt x="463" y="146"/>
                  </a:lnTo>
                  <a:lnTo>
                    <a:pt x="457" y="145"/>
                  </a:lnTo>
                  <a:lnTo>
                    <a:pt x="457" y="145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68" y="130"/>
                  </a:lnTo>
                  <a:lnTo>
                    <a:pt x="339" y="121"/>
                  </a:lnTo>
                  <a:lnTo>
                    <a:pt x="284" y="104"/>
                  </a:lnTo>
                  <a:lnTo>
                    <a:pt x="284" y="104"/>
                  </a:lnTo>
                  <a:lnTo>
                    <a:pt x="259" y="95"/>
                  </a:lnTo>
                  <a:lnTo>
                    <a:pt x="223" y="81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19" y="39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6" name="Freeform 765">
              <a:extLst>
                <a:ext uri="{FF2B5EF4-FFF2-40B4-BE49-F238E27FC236}">
                  <a16:creationId xmlns:a16="http://schemas.microsoft.com/office/drawing/2014/main" id="{E2A31631-1C53-9D41-CA36-7CD4BEF4E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2198986"/>
              <a:ext cx="4763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Freeform 766">
              <a:extLst>
                <a:ext uri="{FF2B5EF4-FFF2-40B4-BE49-F238E27FC236}">
                  <a16:creationId xmlns:a16="http://schemas.microsoft.com/office/drawing/2014/main" id="{4030DDB8-041C-187A-9448-6EFBB835B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2146598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Freeform 767">
              <a:extLst>
                <a:ext uri="{FF2B5EF4-FFF2-40B4-BE49-F238E27FC236}">
                  <a16:creationId xmlns:a16="http://schemas.microsoft.com/office/drawing/2014/main" id="{C7156236-509B-1A92-0FEE-D26FACB9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5" y="2141836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Freeform 768">
              <a:extLst>
                <a:ext uri="{FF2B5EF4-FFF2-40B4-BE49-F238E27FC236}">
                  <a16:creationId xmlns:a16="http://schemas.microsoft.com/office/drawing/2014/main" id="{38E68704-4C76-4580-5D5A-5CF1CD6BA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2137073"/>
              <a:ext cx="22225" cy="698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23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0" y="18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0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0"/>
                  </a:lnTo>
                  <a:lnTo>
                    <a:pt x="8" y="2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0" y="18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Freeform 769">
              <a:extLst>
                <a:ext uri="{FF2B5EF4-FFF2-40B4-BE49-F238E27FC236}">
                  <a16:creationId xmlns:a16="http://schemas.microsoft.com/office/drawing/2014/main" id="{71FDC529-19F9-C38B-5969-723F8106F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2148186"/>
              <a:ext cx="171450" cy="176213"/>
            </a:xfrm>
            <a:custGeom>
              <a:avLst/>
              <a:gdLst/>
              <a:ahLst/>
              <a:cxnLst>
                <a:cxn ang="0">
                  <a:pos x="1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1" y="61"/>
                </a:cxn>
                <a:cxn ang="0">
                  <a:pos x="75" y="45"/>
                </a:cxn>
                <a:cxn ang="0">
                  <a:pos x="75" y="45"/>
                </a:cxn>
                <a:cxn ang="0">
                  <a:pos x="28" y="54"/>
                </a:cxn>
                <a:cxn ang="0">
                  <a:pos x="28" y="54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3" y="61"/>
                </a:cxn>
                <a:cxn ang="0">
                  <a:pos x="13" y="65"/>
                </a:cxn>
                <a:cxn ang="0">
                  <a:pos x="36" y="77"/>
                </a:cxn>
                <a:cxn ang="0">
                  <a:pos x="108" y="111"/>
                </a:cxn>
                <a:cxn ang="0">
                  <a:pos x="108" y="111"/>
                </a:cxn>
                <a:cxn ang="0">
                  <a:pos x="92" y="82"/>
                </a:cxn>
                <a:cxn ang="0">
                  <a:pos x="92" y="82"/>
                </a:cxn>
                <a:cxn ang="0">
                  <a:pos x="84" y="66"/>
                </a:cxn>
                <a:cxn ang="0">
                  <a:pos x="75" y="45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1" y="57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8" y="45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7" y="35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3" y="3"/>
                </a:cxn>
                <a:cxn ang="0">
                  <a:pos x="45" y="0"/>
                </a:cxn>
              </a:cxnLst>
              <a:rect l="0" t="0" r="r" b="b"/>
              <a:pathLst>
                <a:path w="108" h="111">
                  <a:moveTo>
                    <a:pt x="1" y="6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61"/>
                  </a:lnTo>
                  <a:close/>
                  <a:moveTo>
                    <a:pt x="75" y="45"/>
                  </a:moveTo>
                  <a:lnTo>
                    <a:pt x="75" y="4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3" y="65"/>
                  </a:lnTo>
                  <a:lnTo>
                    <a:pt x="36" y="77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84" y="66"/>
                  </a:lnTo>
                  <a:lnTo>
                    <a:pt x="75" y="45"/>
                  </a:lnTo>
                  <a:close/>
                  <a:moveTo>
                    <a:pt x="8" y="45"/>
                  </a:moveTo>
                  <a:lnTo>
                    <a:pt x="8" y="4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8" y="45"/>
                  </a:lnTo>
                  <a:close/>
                  <a:moveTo>
                    <a:pt x="17" y="35"/>
                  </a:moveTo>
                  <a:lnTo>
                    <a:pt x="17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7" y="35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Freeform 770">
              <a:extLst>
                <a:ext uri="{FF2B5EF4-FFF2-40B4-BE49-F238E27FC236}">
                  <a16:creationId xmlns:a16="http://schemas.microsoft.com/office/drawing/2014/main" id="{72A47446-4B2D-B977-4EB7-FF8C53890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24502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Freeform 771">
              <a:extLst>
                <a:ext uri="{FF2B5EF4-FFF2-40B4-BE49-F238E27FC236}">
                  <a16:creationId xmlns:a16="http://schemas.microsoft.com/office/drawing/2014/main" id="{D8F19EA0-BBA0-E4D9-7664-C28BB7EA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219623"/>
              <a:ext cx="166688" cy="1047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0" y="20"/>
                </a:cxn>
                <a:cxn ang="0">
                  <a:pos x="33" y="32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1" y="21"/>
                </a:cxn>
                <a:cxn ang="0">
                  <a:pos x="72" y="0"/>
                </a:cxn>
              </a:cxnLst>
              <a:rect l="0" t="0" r="r" b="b"/>
              <a:pathLst>
                <a:path w="105" h="66">
                  <a:moveTo>
                    <a:pt x="72" y="0"/>
                  </a:moveTo>
                  <a:lnTo>
                    <a:pt x="72" y="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33" y="32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1" y="21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Freeform 772">
              <a:extLst>
                <a:ext uri="{FF2B5EF4-FFF2-40B4-BE49-F238E27FC236}">
                  <a16:creationId xmlns:a16="http://schemas.microsoft.com/office/drawing/2014/main" id="{1628F9A7-E26E-6E2E-FEA3-D583BC6CE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219623"/>
              <a:ext cx="127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2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8" y="0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Freeform 773">
              <a:extLst>
                <a:ext uri="{FF2B5EF4-FFF2-40B4-BE49-F238E27FC236}">
                  <a16:creationId xmlns:a16="http://schemas.microsoft.com/office/drawing/2014/main" id="{E35DB031-1754-72CA-3CA9-4E870A243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2203748"/>
              <a:ext cx="7938" cy="79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Freeform 774">
              <a:extLst>
                <a:ext uri="{FF2B5EF4-FFF2-40B4-BE49-F238E27FC236}">
                  <a16:creationId xmlns:a16="http://schemas.microsoft.com/office/drawing/2014/main" id="{DDEFA29B-980B-F975-26F7-EE3EBA062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125" y="2148186"/>
              <a:ext cx="3175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Freeform 775">
              <a:extLst>
                <a:ext uri="{FF2B5EF4-FFF2-40B4-BE49-F238E27FC236}">
                  <a16:creationId xmlns:a16="http://schemas.microsoft.com/office/drawing/2014/main" id="{AB0989B1-2D7A-ADEE-08CE-99314E90C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0450" y="2141836"/>
              <a:ext cx="185738" cy="10318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3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10" y="46"/>
                </a:cxn>
                <a:cxn ang="0">
                  <a:pos x="10" y="46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11" y="44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9" y="35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74" y="49"/>
                </a:cxn>
                <a:cxn ang="0">
                  <a:pos x="74" y="49"/>
                </a:cxn>
                <a:cxn ang="0">
                  <a:pos x="111" y="42"/>
                </a:cxn>
                <a:cxn ang="0">
                  <a:pos x="111" y="42"/>
                </a:cxn>
                <a:cxn ang="0">
                  <a:pos x="117" y="42"/>
                </a:cxn>
                <a:cxn ang="0">
                  <a:pos x="117" y="42"/>
                </a:cxn>
                <a:cxn ang="0">
                  <a:pos x="102" y="33"/>
                </a:cxn>
                <a:cxn ang="0">
                  <a:pos x="102" y="33"/>
                </a:cxn>
                <a:cxn ang="0">
                  <a:pos x="82" y="21"/>
                </a:cxn>
                <a:cxn ang="0">
                  <a:pos x="70" y="14"/>
                </a:cxn>
                <a:cxn ang="0">
                  <a:pos x="62" y="8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53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8" y="0"/>
                </a:cxn>
              </a:cxnLst>
              <a:rect l="0" t="0" r="r" b="b"/>
              <a:pathLst>
                <a:path w="117" h="65">
                  <a:moveTo>
                    <a:pt x="0" y="63"/>
                  </a:move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11" y="44"/>
                  </a:lnTo>
                  <a:close/>
                  <a:moveTo>
                    <a:pt x="19" y="35"/>
                  </a:moveTo>
                  <a:lnTo>
                    <a:pt x="19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35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6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4"/>
                  </a:lnTo>
                  <a:lnTo>
                    <a:pt x="36" y="14"/>
                  </a:lnTo>
                  <a:close/>
                  <a:moveTo>
                    <a:pt x="53" y="2"/>
                  </a:moveTo>
                  <a:lnTo>
                    <a:pt x="53" y="2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82" y="21"/>
                  </a:lnTo>
                  <a:lnTo>
                    <a:pt x="70" y="1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53" y="2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Rectangle 776">
              <a:extLst>
                <a:ext uri="{FF2B5EF4-FFF2-40B4-BE49-F238E27FC236}">
                  <a16:creationId xmlns:a16="http://schemas.microsoft.com/office/drawing/2014/main" id="{8473EC75-C825-9263-07C4-A24FA422C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450" y="2241848"/>
              <a:ext cx="1588" cy="3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Freeform 777">
              <a:extLst>
                <a:ext uri="{FF2B5EF4-FFF2-40B4-BE49-F238E27FC236}">
                  <a16:creationId xmlns:a16="http://schemas.microsoft.com/office/drawing/2014/main" id="{8F05B655-8FD2-13D1-B1B9-C851D1B72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2211686"/>
              <a:ext cx="6350" cy="79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Freeform 778">
              <a:extLst>
                <a:ext uri="{FF2B5EF4-FFF2-40B4-BE49-F238E27FC236}">
                  <a16:creationId xmlns:a16="http://schemas.microsoft.com/office/drawing/2014/main" id="{312492BC-8C26-FAEA-52BE-B94A8CD72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2197398"/>
              <a:ext cx="4763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Freeform 779">
              <a:extLst>
                <a:ext uri="{FF2B5EF4-FFF2-40B4-BE49-F238E27FC236}">
                  <a16:creationId xmlns:a16="http://schemas.microsoft.com/office/drawing/2014/main" id="{8D6B10B2-9563-47CC-E92E-AFE3F64CD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2164061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Freeform 780">
              <a:extLst>
                <a:ext uri="{FF2B5EF4-FFF2-40B4-BE49-F238E27FC236}">
                  <a16:creationId xmlns:a16="http://schemas.microsoft.com/office/drawing/2014/main" id="{9D3D9BB6-FFF4-FEBE-BA86-7D7F35C2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588" y="2145011"/>
              <a:ext cx="101600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47"/>
                </a:cxn>
                <a:cxn ang="0">
                  <a:pos x="21" y="47"/>
                </a:cxn>
                <a:cxn ang="0">
                  <a:pos x="58" y="40"/>
                </a:cxn>
                <a:cxn ang="0">
                  <a:pos x="58" y="40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49" y="31"/>
                </a:cxn>
                <a:cxn ang="0">
                  <a:pos x="49" y="31"/>
                </a:cxn>
                <a:cxn ang="0">
                  <a:pos x="29" y="19"/>
                </a:cxn>
                <a:cxn ang="0">
                  <a:pos x="17" y="12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5" y="2"/>
                </a:cxn>
                <a:cxn ang="0">
                  <a:pos x="0" y="0"/>
                </a:cxn>
              </a:cxnLst>
              <a:rect l="0" t="0" r="r" b="b"/>
              <a:pathLst>
                <a:path w="64" h="47">
                  <a:moveTo>
                    <a:pt x="0" y="0"/>
                  </a:moveTo>
                  <a:lnTo>
                    <a:pt x="0" y="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29" y="19"/>
                  </a:lnTo>
                  <a:lnTo>
                    <a:pt x="17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Freeform 781">
              <a:extLst>
                <a:ext uri="{FF2B5EF4-FFF2-40B4-BE49-F238E27FC236}">
                  <a16:creationId xmlns:a16="http://schemas.microsoft.com/office/drawing/2014/main" id="{08AD81D2-851B-13EF-24D1-753DA8B53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2141836"/>
              <a:ext cx="1270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Freeform 782">
              <a:extLst>
                <a:ext uri="{FF2B5EF4-FFF2-40B4-BE49-F238E27FC236}">
                  <a16:creationId xmlns:a16="http://schemas.microsoft.com/office/drawing/2014/main" id="{28BF2F62-8930-9C1A-5362-91DDE403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141836"/>
              <a:ext cx="117475" cy="1031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74" y="49"/>
                </a:cxn>
                <a:cxn ang="0">
                  <a:pos x="74" y="49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52" y="0"/>
                </a:cxn>
              </a:cxnLst>
              <a:rect l="0" t="0" r="r" b="b"/>
              <a:pathLst>
                <a:path w="74" h="65">
                  <a:moveTo>
                    <a:pt x="52" y="0"/>
                  </a:moveTo>
                  <a:lnTo>
                    <a:pt x="52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Freeform 783">
              <a:extLst>
                <a:ext uri="{FF2B5EF4-FFF2-40B4-BE49-F238E27FC236}">
                  <a16:creationId xmlns:a16="http://schemas.microsoft.com/office/drawing/2014/main" id="{1C62DB2C-5FD7-5B03-BB33-4900E55D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141836"/>
              <a:ext cx="117475" cy="1031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74" y="49"/>
                </a:cxn>
                <a:cxn ang="0">
                  <a:pos x="74" y="49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52" y="0"/>
                </a:cxn>
              </a:cxnLst>
              <a:rect l="0" t="0" r="r" b="b"/>
              <a:pathLst>
                <a:path w="74" h="65">
                  <a:moveTo>
                    <a:pt x="52" y="0"/>
                  </a:moveTo>
                  <a:lnTo>
                    <a:pt x="52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Freeform 785">
              <a:extLst>
                <a:ext uri="{FF2B5EF4-FFF2-40B4-BE49-F238E27FC236}">
                  <a16:creationId xmlns:a16="http://schemas.microsoft.com/office/drawing/2014/main" id="{27380BF7-E3D4-6505-1ECD-D5A15B9F6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2206923"/>
              <a:ext cx="93663" cy="14605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0"/>
                </a:cxn>
                <a:cxn ang="0">
                  <a:pos x="51" y="17"/>
                </a:cxn>
                <a:cxn ang="0">
                  <a:pos x="42" y="34"/>
                </a:cxn>
                <a:cxn ang="0">
                  <a:pos x="42" y="34"/>
                </a:cxn>
                <a:cxn ang="0">
                  <a:pos x="33" y="49"/>
                </a:cxn>
                <a:cxn ang="0">
                  <a:pos x="22" y="63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10" y="80"/>
                </a:cxn>
                <a:cxn ang="0">
                  <a:pos x="23" y="63"/>
                </a:cxn>
                <a:cxn ang="0">
                  <a:pos x="38" y="41"/>
                </a:cxn>
                <a:cxn ang="0">
                  <a:pos x="51" y="16"/>
                </a:cxn>
                <a:cxn ang="0">
                  <a:pos x="51" y="16"/>
                </a:cxn>
                <a:cxn ang="0">
                  <a:pos x="59" y="0"/>
                </a:cxn>
              </a:cxnLst>
              <a:rect l="0" t="0" r="r" b="b"/>
              <a:pathLst>
                <a:path w="59" h="92">
                  <a:moveTo>
                    <a:pt x="59" y="0"/>
                  </a:moveTo>
                  <a:lnTo>
                    <a:pt x="59" y="0"/>
                  </a:lnTo>
                  <a:lnTo>
                    <a:pt x="51" y="17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3" y="49"/>
                  </a:lnTo>
                  <a:lnTo>
                    <a:pt x="22" y="6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0" y="80"/>
                  </a:lnTo>
                  <a:lnTo>
                    <a:pt x="23" y="63"/>
                  </a:lnTo>
                  <a:lnTo>
                    <a:pt x="38" y="41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Freeform 787">
              <a:extLst>
                <a:ext uri="{FF2B5EF4-FFF2-40B4-BE49-F238E27FC236}">
                  <a16:creationId xmlns:a16="http://schemas.microsoft.com/office/drawing/2014/main" id="{7C26EC9B-4AEF-9EC2-C5DD-D50370336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2127548"/>
              <a:ext cx="131763" cy="2333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77" y="11"/>
                </a:cxn>
                <a:cxn ang="0">
                  <a:pos x="67" y="36"/>
                </a:cxn>
                <a:cxn ang="0">
                  <a:pos x="59" y="50"/>
                </a:cxn>
                <a:cxn ang="0">
                  <a:pos x="50" y="67"/>
                </a:cxn>
                <a:cxn ang="0">
                  <a:pos x="39" y="83"/>
                </a:cxn>
                <a:cxn ang="0">
                  <a:pos x="28" y="97"/>
                </a:cxn>
                <a:cxn ang="0">
                  <a:pos x="28" y="97"/>
                </a:cxn>
                <a:cxn ang="0">
                  <a:pos x="17" y="109"/>
                </a:cxn>
                <a:cxn ang="0">
                  <a:pos x="17" y="109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8" y="142"/>
                </a:cxn>
                <a:cxn ang="0">
                  <a:pos x="8" y="142"/>
                </a:cxn>
                <a:cxn ang="0">
                  <a:pos x="30" y="113"/>
                </a:cxn>
                <a:cxn ang="0">
                  <a:pos x="41" y="99"/>
                </a:cxn>
                <a:cxn ang="0">
                  <a:pos x="50" y="84"/>
                </a:cxn>
                <a:cxn ang="0">
                  <a:pos x="50" y="84"/>
                </a:cxn>
                <a:cxn ang="0">
                  <a:pos x="59" y="67"/>
                </a:cxn>
                <a:cxn ang="0">
                  <a:pos x="67" y="50"/>
                </a:cxn>
                <a:cxn ang="0">
                  <a:pos x="67" y="50"/>
                </a:cxn>
                <a:cxn ang="0">
                  <a:pos x="75" y="29"/>
                </a:cxn>
                <a:cxn ang="0">
                  <a:pos x="81" y="6"/>
                </a:cxn>
                <a:cxn ang="0">
                  <a:pos x="81" y="6"/>
                </a:cxn>
                <a:cxn ang="0">
                  <a:pos x="83" y="0"/>
                </a:cxn>
              </a:cxnLst>
              <a:rect l="0" t="0" r="r" b="b"/>
              <a:pathLst>
                <a:path w="83" h="147">
                  <a:moveTo>
                    <a:pt x="83" y="0"/>
                  </a:moveTo>
                  <a:lnTo>
                    <a:pt x="83" y="0"/>
                  </a:lnTo>
                  <a:lnTo>
                    <a:pt x="77" y="11"/>
                  </a:lnTo>
                  <a:lnTo>
                    <a:pt x="67" y="36"/>
                  </a:lnTo>
                  <a:lnTo>
                    <a:pt x="59" y="50"/>
                  </a:lnTo>
                  <a:lnTo>
                    <a:pt x="50" y="67"/>
                  </a:lnTo>
                  <a:lnTo>
                    <a:pt x="39" y="83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30" y="113"/>
                  </a:lnTo>
                  <a:lnTo>
                    <a:pt x="41" y="99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9" y="67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75" y="2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Freeform 788">
              <a:extLst>
                <a:ext uri="{FF2B5EF4-FFF2-40B4-BE49-F238E27FC236}">
                  <a16:creationId xmlns:a16="http://schemas.microsoft.com/office/drawing/2014/main" id="{CCE6957E-9B0A-DF38-F7B3-979C37CF3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2127548"/>
              <a:ext cx="131763" cy="2333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77" y="11"/>
                </a:cxn>
                <a:cxn ang="0">
                  <a:pos x="67" y="36"/>
                </a:cxn>
                <a:cxn ang="0">
                  <a:pos x="59" y="50"/>
                </a:cxn>
                <a:cxn ang="0">
                  <a:pos x="50" y="67"/>
                </a:cxn>
                <a:cxn ang="0">
                  <a:pos x="39" y="83"/>
                </a:cxn>
                <a:cxn ang="0">
                  <a:pos x="28" y="97"/>
                </a:cxn>
                <a:cxn ang="0">
                  <a:pos x="28" y="97"/>
                </a:cxn>
                <a:cxn ang="0">
                  <a:pos x="17" y="109"/>
                </a:cxn>
                <a:cxn ang="0">
                  <a:pos x="17" y="109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8" y="142"/>
                </a:cxn>
                <a:cxn ang="0">
                  <a:pos x="8" y="142"/>
                </a:cxn>
                <a:cxn ang="0">
                  <a:pos x="30" y="113"/>
                </a:cxn>
                <a:cxn ang="0">
                  <a:pos x="41" y="99"/>
                </a:cxn>
                <a:cxn ang="0">
                  <a:pos x="50" y="84"/>
                </a:cxn>
                <a:cxn ang="0">
                  <a:pos x="50" y="84"/>
                </a:cxn>
                <a:cxn ang="0">
                  <a:pos x="59" y="67"/>
                </a:cxn>
                <a:cxn ang="0">
                  <a:pos x="67" y="50"/>
                </a:cxn>
                <a:cxn ang="0">
                  <a:pos x="67" y="50"/>
                </a:cxn>
                <a:cxn ang="0">
                  <a:pos x="75" y="29"/>
                </a:cxn>
                <a:cxn ang="0">
                  <a:pos x="81" y="6"/>
                </a:cxn>
                <a:cxn ang="0">
                  <a:pos x="81" y="6"/>
                </a:cxn>
                <a:cxn ang="0">
                  <a:pos x="83" y="0"/>
                </a:cxn>
              </a:cxnLst>
              <a:rect l="0" t="0" r="r" b="b"/>
              <a:pathLst>
                <a:path w="83" h="147">
                  <a:moveTo>
                    <a:pt x="83" y="0"/>
                  </a:moveTo>
                  <a:lnTo>
                    <a:pt x="83" y="0"/>
                  </a:lnTo>
                  <a:lnTo>
                    <a:pt x="77" y="11"/>
                  </a:lnTo>
                  <a:lnTo>
                    <a:pt x="67" y="36"/>
                  </a:lnTo>
                  <a:lnTo>
                    <a:pt x="59" y="50"/>
                  </a:lnTo>
                  <a:lnTo>
                    <a:pt x="50" y="67"/>
                  </a:lnTo>
                  <a:lnTo>
                    <a:pt x="39" y="83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30" y="113"/>
                  </a:lnTo>
                  <a:lnTo>
                    <a:pt x="41" y="99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9" y="67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75" y="2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83AF88BF-619E-D3DB-D2E3-4C0E298DDA44}"/>
              </a:ext>
            </a:extLst>
          </p:cNvPr>
          <p:cNvSpPr txBox="1"/>
          <p:nvPr/>
        </p:nvSpPr>
        <p:spPr>
          <a:xfrm>
            <a:off x="5330905" y="1121439"/>
            <a:ext cx="825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highlight>
                  <a:srgbClr val="4BACC6"/>
                </a:highlight>
              </a:rPr>
              <a:t>Di cui: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63062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ERGIE IN COMU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18D2B"/>
      </a:accent1>
      <a:accent2>
        <a:srgbClr val="218EB6"/>
      </a:accent2>
      <a:accent3>
        <a:srgbClr val="00ADE2"/>
      </a:accent3>
      <a:accent4>
        <a:srgbClr val="0000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1CB9FE3E-0116-4CA3-925C-E2BAE52C0754}" vid="{244CDBCE-8804-4A80-B3E3-9A19CF0100CC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0763a5-66ed-45b9-b5fe-9b4149d2bec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D1877DFFE7814F9C49CEA1E4037545" ma:contentTypeVersion="11" ma:contentTypeDescription="Creare un nuovo documento." ma:contentTypeScope="" ma:versionID="2010a0697b19c9c6243c3b116045a683">
  <xsd:schema xmlns:xsd="http://www.w3.org/2001/XMLSchema" xmlns:xs="http://www.w3.org/2001/XMLSchema" xmlns:p="http://schemas.microsoft.com/office/2006/metadata/properties" xmlns:ns2="b80763a5-66ed-45b9-b5fe-9b4149d2bec8" xmlns:ns3="e6e66201-2b6b-4539-b2ae-d752dc88db94" targetNamespace="http://schemas.microsoft.com/office/2006/metadata/properties" ma:root="true" ma:fieldsID="a9f4d5ebfe27d61a3c63dd781983b724" ns2:_="" ns3:_="">
    <xsd:import namespace="b80763a5-66ed-45b9-b5fe-9b4149d2bec8"/>
    <xsd:import namespace="e6e66201-2b6b-4539-b2ae-d752dc88db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763a5-66ed-45b9-b5fe-9b4149d2be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3aa2e8c6-252e-4696-bacb-86c00a2bd2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66201-2b6b-4539-b2ae-d752dc88d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15D03-66A1-4C3C-B101-A7B815D86C4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d5337eed-c8b0-47a5-b432-be3a3a0ec81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E6FC9F-F5C2-41B5-A1AF-F78E29A85C92}"/>
</file>

<file path=customXml/itemProps3.xml><?xml version="1.0" encoding="utf-8"?>
<ds:datastoreItem xmlns:ds="http://schemas.openxmlformats.org/officeDocument/2006/customXml" ds:itemID="{7C4F775D-B35E-432A-A2C5-F12F5E7405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1334</Words>
  <Application>Microsoft Office PowerPoint</Application>
  <PresentationFormat>Custom</PresentationFormat>
  <Paragraphs>276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KPMG Bold</vt:lpstr>
      <vt:lpstr>Calibri Light</vt:lpstr>
      <vt:lpstr>Arial</vt:lpstr>
      <vt:lpstr>Wingdings</vt:lpstr>
      <vt:lpstr>Office Theme</vt:lpstr>
      <vt:lpstr>KPMG Widescreen [16:9] Feb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Franzetti, Marco</dc:creator>
  <cp:lastModifiedBy>Franzetti, Marco</cp:lastModifiedBy>
  <cp:revision>3</cp:revision>
  <dcterms:created xsi:type="dcterms:W3CDTF">2021-08-10T14:00:03Z</dcterms:created>
  <dcterms:modified xsi:type="dcterms:W3CDTF">2023-05-22T07:51:09Z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2021-08-10T00:00:00Z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2021-08-10T00:00:00Z</vt:filetime>
  </property>
  <property fmtid="{D5CDD505-2E9C-101B-9397-08002B2CF9AE}" pid="5" name="ContentTypeId">
    <vt:lpwstr>0x010100B8A33575A7DCC7448983810E45B8C27B</vt:lpwstr>
  </property>
</Properties>
</file>